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0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8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2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6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9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8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5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0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1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5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796" r:id="rId5"/>
    <p:sldLayoutId id="2147483801" r:id="rId6"/>
    <p:sldLayoutId id="2147483797" r:id="rId7"/>
    <p:sldLayoutId id="2147483798" r:id="rId8"/>
    <p:sldLayoutId id="2147483799" r:id="rId9"/>
    <p:sldLayoutId id="2147483800" r:id="rId10"/>
    <p:sldLayoutId id="214748380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37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39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50" name="Rectangle 41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975159" y="595085"/>
            <a:ext cx="5457988" cy="56247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1C4CFC6-2F63-4E68-9251-489E1A062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1338566" y="472814"/>
            <a:ext cx="4333507" cy="5327363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79552 h 1367380"/>
              <a:gd name="connsiteX1" fmla="*/ 68141 w 842162"/>
              <a:gd name="connsiteY1" fmla="*/ 448570 h 1367380"/>
              <a:gd name="connsiteX2" fmla="*/ 96954 w 842162"/>
              <a:gd name="connsiteY2" fmla="*/ 172261 h 1367380"/>
              <a:gd name="connsiteX3" fmla="*/ 424856 w 842162"/>
              <a:gd name="connsiteY3" fmla="*/ 22 h 1367380"/>
              <a:gd name="connsiteX4" fmla="*/ 720201 w 842162"/>
              <a:gd name="connsiteY4" fmla="*/ 170114 h 1367380"/>
              <a:gd name="connsiteX5" fmla="*/ 841839 w 842162"/>
              <a:gd name="connsiteY5" fmla="*/ 1012321 h 1367380"/>
              <a:gd name="connsiteX6" fmla="*/ 741987 w 842162"/>
              <a:gd name="connsiteY6" fmla="*/ 1303018 h 1367380"/>
              <a:gd name="connsiteX7" fmla="*/ 380221 w 842162"/>
              <a:gd name="connsiteY7" fmla="*/ 1356051 h 1367380"/>
              <a:gd name="connsiteX8" fmla="*/ 177395 w 842162"/>
              <a:gd name="connsiteY8" fmla="*/ 1140824 h 1367380"/>
              <a:gd name="connsiteX9" fmla="*/ 94438 w 842162"/>
              <a:gd name="connsiteY9" fmla="*/ 562948 h 1367380"/>
              <a:gd name="connsiteX10" fmla="*/ 9475 w 842162"/>
              <a:gd name="connsiteY10" fmla="*/ 579552 h 1367380"/>
              <a:gd name="connsiteX0" fmla="*/ 9475 w 842162"/>
              <a:gd name="connsiteY0" fmla="*/ 579628 h 1367456"/>
              <a:gd name="connsiteX1" fmla="*/ 68141 w 842162"/>
              <a:gd name="connsiteY1" fmla="*/ 448646 h 1367456"/>
              <a:gd name="connsiteX2" fmla="*/ 160918 w 842162"/>
              <a:gd name="connsiteY2" fmla="*/ 150520 h 1367456"/>
              <a:gd name="connsiteX3" fmla="*/ 424856 w 842162"/>
              <a:gd name="connsiteY3" fmla="*/ 98 h 1367456"/>
              <a:gd name="connsiteX4" fmla="*/ 720201 w 842162"/>
              <a:gd name="connsiteY4" fmla="*/ 170190 h 1367456"/>
              <a:gd name="connsiteX5" fmla="*/ 841839 w 842162"/>
              <a:gd name="connsiteY5" fmla="*/ 1012397 h 1367456"/>
              <a:gd name="connsiteX6" fmla="*/ 741987 w 842162"/>
              <a:gd name="connsiteY6" fmla="*/ 1303094 h 1367456"/>
              <a:gd name="connsiteX7" fmla="*/ 380221 w 842162"/>
              <a:gd name="connsiteY7" fmla="*/ 1356127 h 1367456"/>
              <a:gd name="connsiteX8" fmla="*/ 177395 w 842162"/>
              <a:gd name="connsiteY8" fmla="*/ 1140900 h 1367456"/>
              <a:gd name="connsiteX9" fmla="*/ 94438 w 842162"/>
              <a:gd name="connsiteY9" fmla="*/ 563024 h 1367456"/>
              <a:gd name="connsiteX10" fmla="*/ 9475 w 842162"/>
              <a:gd name="connsiteY10" fmla="*/ 579628 h 1367456"/>
              <a:gd name="connsiteX0" fmla="*/ 9475 w 840678"/>
              <a:gd name="connsiteY0" fmla="*/ 579628 h 1372792"/>
              <a:gd name="connsiteX1" fmla="*/ 68141 w 840678"/>
              <a:gd name="connsiteY1" fmla="*/ 448646 h 1372792"/>
              <a:gd name="connsiteX2" fmla="*/ 160918 w 840678"/>
              <a:gd name="connsiteY2" fmla="*/ 150520 h 1372792"/>
              <a:gd name="connsiteX3" fmla="*/ 424856 w 840678"/>
              <a:gd name="connsiteY3" fmla="*/ 98 h 1372792"/>
              <a:gd name="connsiteX4" fmla="*/ 720201 w 840678"/>
              <a:gd name="connsiteY4" fmla="*/ 170190 h 1372792"/>
              <a:gd name="connsiteX5" fmla="*/ 840342 w 840678"/>
              <a:gd name="connsiteY5" fmla="*/ 865377 h 1372792"/>
              <a:gd name="connsiteX6" fmla="*/ 741987 w 840678"/>
              <a:gd name="connsiteY6" fmla="*/ 1303094 h 1372792"/>
              <a:gd name="connsiteX7" fmla="*/ 380221 w 840678"/>
              <a:gd name="connsiteY7" fmla="*/ 1356127 h 1372792"/>
              <a:gd name="connsiteX8" fmla="*/ 177395 w 840678"/>
              <a:gd name="connsiteY8" fmla="*/ 1140900 h 1372792"/>
              <a:gd name="connsiteX9" fmla="*/ 94438 w 840678"/>
              <a:gd name="connsiteY9" fmla="*/ 563024 h 1372792"/>
              <a:gd name="connsiteX10" fmla="*/ 9475 w 840678"/>
              <a:gd name="connsiteY10" fmla="*/ 579628 h 1372792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376"/>
              <a:gd name="connsiteY0" fmla="*/ 579628 h 1357062"/>
              <a:gd name="connsiteX1" fmla="*/ 68141 w 840376"/>
              <a:gd name="connsiteY1" fmla="*/ 448646 h 1357062"/>
              <a:gd name="connsiteX2" fmla="*/ 160918 w 840376"/>
              <a:gd name="connsiteY2" fmla="*/ 150520 h 1357062"/>
              <a:gd name="connsiteX3" fmla="*/ 424856 w 840376"/>
              <a:gd name="connsiteY3" fmla="*/ 98 h 1357062"/>
              <a:gd name="connsiteX4" fmla="*/ 720201 w 840376"/>
              <a:gd name="connsiteY4" fmla="*/ 170190 h 1357062"/>
              <a:gd name="connsiteX5" fmla="*/ 840342 w 840376"/>
              <a:gd name="connsiteY5" fmla="*/ 865377 h 1357062"/>
              <a:gd name="connsiteX6" fmla="*/ 710765 w 840376"/>
              <a:gd name="connsiteY6" fmla="*/ 1204262 h 1357062"/>
              <a:gd name="connsiteX7" fmla="*/ 380221 w 840376"/>
              <a:gd name="connsiteY7" fmla="*/ 1356127 h 1357062"/>
              <a:gd name="connsiteX8" fmla="*/ 177395 w 840376"/>
              <a:gd name="connsiteY8" fmla="*/ 1140900 h 1357062"/>
              <a:gd name="connsiteX9" fmla="*/ 94438 w 840376"/>
              <a:gd name="connsiteY9" fmla="*/ 563024 h 1357062"/>
              <a:gd name="connsiteX10" fmla="*/ 9475 w 840376"/>
              <a:gd name="connsiteY10" fmla="*/ 579628 h 1357062"/>
              <a:gd name="connsiteX0" fmla="*/ 9475 w 840376"/>
              <a:gd name="connsiteY0" fmla="*/ 579628 h 1357017"/>
              <a:gd name="connsiteX1" fmla="*/ 68141 w 840376"/>
              <a:gd name="connsiteY1" fmla="*/ 448646 h 1357017"/>
              <a:gd name="connsiteX2" fmla="*/ 160918 w 840376"/>
              <a:gd name="connsiteY2" fmla="*/ 150520 h 1357017"/>
              <a:gd name="connsiteX3" fmla="*/ 424856 w 840376"/>
              <a:gd name="connsiteY3" fmla="*/ 98 h 1357017"/>
              <a:gd name="connsiteX4" fmla="*/ 720201 w 840376"/>
              <a:gd name="connsiteY4" fmla="*/ 170190 h 1357017"/>
              <a:gd name="connsiteX5" fmla="*/ 840342 w 840376"/>
              <a:gd name="connsiteY5" fmla="*/ 865377 h 1357017"/>
              <a:gd name="connsiteX6" fmla="*/ 710765 w 840376"/>
              <a:gd name="connsiteY6" fmla="*/ 1204262 h 1357017"/>
              <a:gd name="connsiteX7" fmla="*/ 380221 w 840376"/>
              <a:gd name="connsiteY7" fmla="*/ 1356127 h 1357017"/>
              <a:gd name="connsiteX8" fmla="*/ 177395 w 840376"/>
              <a:gd name="connsiteY8" fmla="*/ 1140900 h 1357017"/>
              <a:gd name="connsiteX9" fmla="*/ 94438 w 840376"/>
              <a:gd name="connsiteY9" fmla="*/ 563024 h 1357017"/>
              <a:gd name="connsiteX10" fmla="*/ 9475 w 840376"/>
              <a:gd name="connsiteY10" fmla="*/ 579628 h 1357017"/>
              <a:gd name="connsiteX0" fmla="*/ 9475 w 840376"/>
              <a:gd name="connsiteY0" fmla="*/ 579625 h 1357014"/>
              <a:gd name="connsiteX1" fmla="*/ 68141 w 840376"/>
              <a:gd name="connsiteY1" fmla="*/ 448643 h 1357014"/>
              <a:gd name="connsiteX2" fmla="*/ 160918 w 840376"/>
              <a:gd name="connsiteY2" fmla="*/ 150517 h 1357014"/>
              <a:gd name="connsiteX3" fmla="*/ 424856 w 840376"/>
              <a:gd name="connsiteY3" fmla="*/ 95 h 1357014"/>
              <a:gd name="connsiteX4" fmla="*/ 720201 w 840376"/>
              <a:gd name="connsiteY4" fmla="*/ 170187 h 1357014"/>
              <a:gd name="connsiteX5" fmla="*/ 840342 w 840376"/>
              <a:gd name="connsiteY5" fmla="*/ 865374 h 1357014"/>
              <a:gd name="connsiteX6" fmla="*/ 710765 w 840376"/>
              <a:gd name="connsiteY6" fmla="*/ 1204259 h 1357014"/>
              <a:gd name="connsiteX7" fmla="*/ 380221 w 840376"/>
              <a:gd name="connsiteY7" fmla="*/ 1356124 h 1357014"/>
              <a:gd name="connsiteX8" fmla="*/ 177395 w 840376"/>
              <a:gd name="connsiteY8" fmla="*/ 1140897 h 1357014"/>
              <a:gd name="connsiteX9" fmla="*/ 94438 w 840376"/>
              <a:gd name="connsiteY9" fmla="*/ 563021 h 1357014"/>
              <a:gd name="connsiteX10" fmla="*/ 9475 w 840376"/>
              <a:gd name="connsiteY10" fmla="*/ 579625 h 1357014"/>
              <a:gd name="connsiteX0" fmla="*/ 9665 w 840566"/>
              <a:gd name="connsiteY0" fmla="*/ 579625 h 1357014"/>
              <a:gd name="connsiteX1" fmla="*/ 66604 w 840566"/>
              <a:gd name="connsiteY1" fmla="*/ 430137 h 1357014"/>
              <a:gd name="connsiteX2" fmla="*/ 161108 w 840566"/>
              <a:gd name="connsiteY2" fmla="*/ 150517 h 1357014"/>
              <a:gd name="connsiteX3" fmla="*/ 425046 w 840566"/>
              <a:gd name="connsiteY3" fmla="*/ 95 h 1357014"/>
              <a:gd name="connsiteX4" fmla="*/ 720391 w 840566"/>
              <a:gd name="connsiteY4" fmla="*/ 170187 h 1357014"/>
              <a:gd name="connsiteX5" fmla="*/ 840532 w 840566"/>
              <a:gd name="connsiteY5" fmla="*/ 865374 h 1357014"/>
              <a:gd name="connsiteX6" fmla="*/ 710955 w 840566"/>
              <a:gd name="connsiteY6" fmla="*/ 1204259 h 1357014"/>
              <a:gd name="connsiteX7" fmla="*/ 380411 w 840566"/>
              <a:gd name="connsiteY7" fmla="*/ 1356124 h 1357014"/>
              <a:gd name="connsiteX8" fmla="*/ 177585 w 840566"/>
              <a:gd name="connsiteY8" fmla="*/ 1140897 h 1357014"/>
              <a:gd name="connsiteX9" fmla="*/ 94628 w 840566"/>
              <a:gd name="connsiteY9" fmla="*/ 563021 h 1357014"/>
              <a:gd name="connsiteX10" fmla="*/ 9665 w 840566"/>
              <a:gd name="connsiteY10" fmla="*/ 579625 h 1357014"/>
              <a:gd name="connsiteX0" fmla="*/ 9665 w 840611"/>
              <a:gd name="connsiteY0" fmla="*/ 579798 h 1357187"/>
              <a:gd name="connsiteX1" fmla="*/ 66604 w 840611"/>
              <a:gd name="connsiteY1" fmla="*/ 430310 h 1357187"/>
              <a:gd name="connsiteX2" fmla="*/ 161108 w 840611"/>
              <a:gd name="connsiteY2" fmla="*/ 150690 h 1357187"/>
              <a:gd name="connsiteX3" fmla="*/ 425046 w 840611"/>
              <a:gd name="connsiteY3" fmla="*/ 268 h 1357187"/>
              <a:gd name="connsiteX4" fmla="*/ 697895 w 840611"/>
              <a:gd name="connsiteY4" fmla="*/ 142131 h 1357187"/>
              <a:gd name="connsiteX5" fmla="*/ 840532 w 840611"/>
              <a:gd name="connsiteY5" fmla="*/ 865547 h 1357187"/>
              <a:gd name="connsiteX6" fmla="*/ 710955 w 840611"/>
              <a:gd name="connsiteY6" fmla="*/ 1204432 h 1357187"/>
              <a:gd name="connsiteX7" fmla="*/ 380411 w 840611"/>
              <a:gd name="connsiteY7" fmla="*/ 1356297 h 1357187"/>
              <a:gd name="connsiteX8" fmla="*/ 177585 w 840611"/>
              <a:gd name="connsiteY8" fmla="*/ 1141070 h 1357187"/>
              <a:gd name="connsiteX9" fmla="*/ 94628 w 840611"/>
              <a:gd name="connsiteY9" fmla="*/ 563194 h 1357187"/>
              <a:gd name="connsiteX10" fmla="*/ 9665 w 840611"/>
              <a:gd name="connsiteY10" fmla="*/ 579798 h 1357187"/>
              <a:gd name="connsiteX0" fmla="*/ 9665 w 808266"/>
              <a:gd name="connsiteY0" fmla="*/ 579838 h 1357257"/>
              <a:gd name="connsiteX1" fmla="*/ 66604 w 808266"/>
              <a:gd name="connsiteY1" fmla="*/ 430350 h 1357257"/>
              <a:gd name="connsiteX2" fmla="*/ 161108 w 808266"/>
              <a:gd name="connsiteY2" fmla="*/ 150730 h 1357257"/>
              <a:gd name="connsiteX3" fmla="*/ 425046 w 808266"/>
              <a:gd name="connsiteY3" fmla="*/ 308 h 1357257"/>
              <a:gd name="connsiteX4" fmla="*/ 697895 w 808266"/>
              <a:gd name="connsiteY4" fmla="*/ 142171 h 1357257"/>
              <a:gd name="connsiteX5" fmla="*/ 808150 w 808266"/>
              <a:gd name="connsiteY5" fmla="*/ 874405 h 1357257"/>
              <a:gd name="connsiteX6" fmla="*/ 710955 w 808266"/>
              <a:gd name="connsiteY6" fmla="*/ 1204472 h 1357257"/>
              <a:gd name="connsiteX7" fmla="*/ 380411 w 808266"/>
              <a:gd name="connsiteY7" fmla="*/ 1356337 h 1357257"/>
              <a:gd name="connsiteX8" fmla="*/ 177585 w 808266"/>
              <a:gd name="connsiteY8" fmla="*/ 1141110 h 1357257"/>
              <a:gd name="connsiteX9" fmla="*/ 94628 w 808266"/>
              <a:gd name="connsiteY9" fmla="*/ 563234 h 1357257"/>
              <a:gd name="connsiteX10" fmla="*/ 9665 w 808266"/>
              <a:gd name="connsiteY10" fmla="*/ 579838 h 1357257"/>
              <a:gd name="connsiteX0" fmla="*/ 9665 w 808159"/>
              <a:gd name="connsiteY0" fmla="*/ 579838 h 1357293"/>
              <a:gd name="connsiteX1" fmla="*/ 66604 w 808159"/>
              <a:gd name="connsiteY1" fmla="*/ 430350 h 1357293"/>
              <a:gd name="connsiteX2" fmla="*/ 161108 w 808159"/>
              <a:gd name="connsiteY2" fmla="*/ 150730 h 1357293"/>
              <a:gd name="connsiteX3" fmla="*/ 425046 w 808159"/>
              <a:gd name="connsiteY3" fmla="*/ 308 h 1357293"/>
              <a:gd name="connsiteX4" fmla="*/ 697895 w 808159"/>
              <a:gd name="connsiteY4" fmla="*/ 142171 h 1357293"/>
              <a:gd name="connsiteX5" fmla="*/ 808150 w 808159"/>
              <a:gd name="connsiteY5" fmla="*/ 874405 h 1357293"/>
              <a:gd name="connsiteX6" fmla="*/ 693344 w 808159"/>
              <a:gd name="connsiteY6" fmla="*/ 1205450 h 1357293"/>
              <a:gd name="connsiteX7" fmla="*/ 380411 w 808159"/>
              <a:gd name="connsiteY7" fmla="*/ 1356337 h 1357293"/>
              <a:gd name="connsiteX8" fmla="*/ 177585 w 808159"/>
              <a:gd name="connsiteY8" fmla="*/ 1141110 h 1357293"/>
              <a:gd name="connsiteX9" fmla="*/ 94628 w 808159"/>
              <a:gd name="connsiteY9" fmla="*/ 563234 h 1357293"/>
              <a:gd name="connsiteX10" fmla="*/ 9665 w 808159"/>
              <a:gd name="connsiteY10" fmla="*/ 579838 h 1357293"/>
              <a:gd name="connsiteX0" fmla="*/ 9665 w 808159"/>
              <a:gd name="connsiteY0" fmla="*/ 579838 h 1330744"/>
              <a:gd name="connsiteX1" fmla="*/ 66604 w 808159"/>
              <a:gd name="connsiteY1" fmla="*/ 430350 h 1330744"/>
              <a:gd name="connsiteX2" fmla="*/ 161108 w 808159"/>
              <a:gd name="connsiteY2" fmla="*/ 150730 h 1330744"/>
              <a:gd name="connsiteX3" fmla="*/ 425046 w 808159"/>
              <a:gd name="connsiteY3" fmla="*/ 308 h 1330744"/>
              <a:gd name="connsiteX4" fmla="*/ 697895 w 808159"/>
              <a:gd name="connsiteY4" fmla="*/ 142171 h 1330744"/>
              <a:gd name="connsiteX5" fmla="*/ 808150 w 808159"/>
              <a:gd name="connsiteY5" fmla="*/ 874405 h 1330744"/>
              <a:gd name="connsiteX6" fmla="*/ 693344 w 808159"/>
              <a:gd name="connsiteY6" fmla="*/ 1205450 h 1330744"/>
              <a:gd name="connsiteX7" fmla="*/ 366891 w 808159"/>
              <a:gd name="connsiteY7" fmla="*/ 1329481 h 1330744"/>
              <a:gd name="connsiteX8" fmla="*/ 177585 w 808159"/>
              <a:gd name="connsiteY8" fmla="*/ 1141110 h 1330744"/>
              <a:gd name="connsiteX9" fmla="*/ 94628 w 808159"/>
              <a:gd name="connsiteY9" fmla="*/ 563234 h 1330744"/>
              <a:gd name="connsiteX10" fmla="*/ 9665 w 808159"/>
              <a:gd name="connsiteY10" fmla="*/ 579838 h 1330744"/>
              <a:gd name="connsiteX0" fmla="*/ 9665 w 808228"/>
              <a:gd name="connsiteY0" fmla="*/ 579772 h 1330678"/>
              <a:gd name="connsiteX1" fmla="*/ 66604 w 808228"/>
              <a:gd name="connsiteY1" fmla="*/ 430284 h 1330678"/>
              <a:gd name="connsiteX2" fmla="*/ 161108 w 808228"/>
              <a:gd name="connsiteY2" fmla="*/ 150664 h 1330678"/>
              <a:gd name="connsiteX3" fmla="*/ 425046 w 808228"/>
              <a:gd name="connsiteY3" fmla="*/ 242 h 1330678"/>
              <a:gd name="connsiteX4" fmla="*/ 680284 w 808228"/>
              <a:gd name="connsiteY4" fmla="*/ 143084 h 1330678"/>
              <a:gd name="connsiteX5" fmla="*/ 808150 w 808228"/>
              <a:gd name="connsiteY5" fmla="*/ 874339 h 1330678"/>
              <a:gd name="connsiteX6" fmla="*/ 693344 w 808228"/>
              <a:gd name="connsiteY6" fmla="*/ 1205384 h 1330678"/>
              <a:gd name="connsiteX7" fmla="*/ 366891 w 808228"/>
              <a:gd name="connsiteY7" fmla="*/ 1329415 h 1330678"/>
              <a:gd name="connsiteX8" fmla="*/ 177585 w 808228"/>
              <a:gd name="connsiteY8" fmla="*/ 1141044 h 1330678"/>
              <a:gd name="connsiteX9" fmla="*/ 94628 w 808228"/>
              <a:gd name="connsiteY9" fmla="*/ 563168 h 1330678"/>
              <a:gd name="connsiteX10" fmla="*/ 9665 w 808228"/>
              <a:gd name="connsiteY10" fmla="*/ 579772 h 1330678"/>
              <a:gd name="connsiteX0" fmla="*/ 11494 w 796231"/>
              <a:gd name="connsiteY0" fmla="*/ 593372 h 1330678"/>
              <a:gd name="connsiteX1" fmla="*/ 54607 w 796231"/>
              <a:gd name="connsiteY1" fmla="*/ 430284 h 1330678"/>
              <a:gd name="connsiteX2" fmla="*/ 149111 w 796231"/>
              <a:gd name="connsiteY2" fmla="*/ 150664 h 1330678"/>
              <a:gd name="connsiteX3" fmla="*/ 413049 w 796231"/>
              <a:gd name="connsiteY3" fmla="*/ 242 h 1330678"/>
              <a:gd name="connsiteX4" fmla="*/ 668287 w 796231"/>
              <a:gd name="connsiteY4" fmla="*/ 143084 h 1330678"/>
              <a:gd name="connsiteX5" fmla="*/ 796153 w 796231"/>
              <a:gd name="connsiteY5" fmla="*/ 874339 h 1330678"/>
              <a:gd name="connsiteX6" fmla="*/ 681347 w 796231"/>
              <a:gd name="connsiteY6" fmla="*/ 1205384 h 1330678"/>
              <a:gd name="connsiteX7" fmla="*/ 354894 w 796231"/>
              <a:gd name="connsiteY7" fmla="*/ 1329415 h 1330678"/>
              <a:gd name="connsiteX8" fmla="*/ 165588 w 796231"/>
              <a:gd name="connsiteY8" fmla="*/ 1141044 h 1330678"/>
              <a:gd name="connsiteX9" fmla="*/ 82631 w 796231"/>
              <a:gd name="connsiteY9" fmla="*/ 563168 h 1330678"/>
              <a:gd name="connsiteX10" fmla="*/ 11494 w 796231"/>
              <a:gd name="connsiteY10" fmla="*/ 593372 h 1330678"/>
              <a:gd name="connsiteX0" fmla="*/ 3439 w 788176"/>
              <a:gd name="connsiteY0" fmla="*/ 593372 h 1330678"/>
              <a:gd name="connsiteX1" fmla="*/ 46552 w 788176"/>
              <a:gd name="connsiteY1" fmla="*/ 430284 h 1330678"/>
              <a:gd name="connsiteX2" fmla="*/ 141056 w 788176"/>
              <a:gd name="connsiteY2" fmla="*/ 150664 h 1330678"/>
              <a:gd name="connsiteX3" fmla="*/ 404994 w 788176"/>
              <a:gd name="connsiteY3" fmla="*/ 242 h 1330678"/>
              <a:gd name="connsiteX4" fmla="*/ 660232 w 788176"/>
              <a:gd name="connsiteY4" fmla="*/ 143084 h 1330678"/>
              <a:gd name="connsiteX5" fmla="*/ 788098 w 788176"/>
              <a:gd name="connsiteY5" fmla="*/ 874339 h 1330678"/>
              <a:gd name="connsiteX6" fmla="*/ 673292 w 788176"/>
              <a:gd name="connsiteY6" fmla="*/ 1205384 h 1330678"/>
              <a:gd name="connsiteX7" fmla="*/ 346839 w 788176"/>
              <a:gd name="connsiteY7" fmla="*/ 1329415 h 1330678"/>
              <a:gd name="connsiteX8" fmla="*/ 157533 w 788176"/>
              <a:gd name="connsiteY8" fmla="*/ 1141044 h 1330678"/>
              <a:gd name="connsiteX9" fmla="*/ 74576 w 788176"/>
              <a:gd name="connsiteY9" fmla="*/ 563168 h 1330678"/>
              <a:gd name="connsiteX10" fmla="*/ 3439 w 788176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74535 w 788135"/>
              <a:gd name="connsiteY9" fmla="*/ 563168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691 w 785392"/>
              <a:gd name="connsiteY0" fmla="*/ 599057 h 1330678"/>
              <a:gd name="connsiteX1" fmla="*/ 44220 w 785392"/>
              <a:gd name="connsiteY1" fmla="*/ 421479 h 1330678"/>
              <a:gd name="connsiteX2" fmla="*/ 138272 w 785392"/>
              <a:gd name="connsiteY2" fmla="*/ 150664 h 1330678"/>
              <a:gd name="connsiteX3" fmla="*/ 402210 w 785392"/>
              <a:gd name="connsiteY3" fmla="*/ 242 h 1330678"/>
              <a:gd name="connsiteX4" fmla="*/ 657448 w 785392"/>
              <a:gd name="connsiteY4" fmla="*/ 143084 h 1330678"/>
              <a:gd name="connsiteX5" fmla="*/ 785314 w 785392"/>
              <a:gd name="connsiteY5" fmla="*/ 874339 h 1330678"/>
              <a:gd name="connsiteX6" fmla="*/ 670508 w 785392"/>
              <a:gd name="connsiteY6" fmla="*/ 1205384 h 1330678"/>
              <a:gd name="connsiteX7" fmla="*/ 344055 w 785392"/>
              <a:gd name="connsiteY7" fmla="*/ 1329415 h 1330678"/>
              <a:gd name="connsiteX8" fmla="*/ 154749 w 785392"/>
              <a:gd name="connsiteY8" fmla="*/ 1141044 h 1330678"/>
              <a:gd name="connsiteX9" fmla="*/ 65848 w 785392"/>
              <a:gd name="connsiteY9" fmla="*/ 566957 h 1330678"/>
              <a:gd name="connsiteX10" fmla="*/ 3691 w 785392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67586 w 787130"/>
              <a:gd name="connsiteY9" fmla="*/ 566957 h 1330678"/>
              <a:gd name="connsiteX10" fmla="*/ 5429 w 787130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58183 w 787130"/>
              <a:gd name="connsiteY9" fmla="*/ 568228 h 1330678"/>
              <a:gd name="connsiteX10" fmla="*/ 5429 w 787130"/>
              <a:gd name="connsiteY10" fmla="*/ 599057 h 1330678"/>
              <a:gd name="connsiteX0" fmla="*/ 5429 w 787130"/>
              <a:gd name="connsiteY0" fmla="*/ 751347 h 1482968"/>
              <a:gd name="connsiteX1" fmla="*/ 45958 w 787130"/>
              <a:gd name="connsiteY1" fmla="*/ 573769 h 1482968"/>
              <a:gd name="connsiteX2" fmla="*/ 140010 w 787130"/>
              <a:gd name="connsiteY2" fmla="*/ 302954 h 1482968"/>
              <a:gd name="connsiteX3" fmla="*/ 403948 w 787130"/>
              <a:gd name="connsiteY3" fmla="*/ 9 h 1482968"/>
              <a:gd name="connsiteX4" fmla="*/ 659186 w 787130"/>
              <a:gd name="connsiteY4" fmla="*/ 295374 h 1482968"/>
              <a:gd name="connsiteX5" fmla="*/ 787052 w 787130"/>
              <a:gd name="connsiteY5" fmla="*/ 1026629 h 1482968"/>
              <a:gd name="connsiteX6" fmla="*/ 672246 w 787130"/>
              <a:gd name="connsiteY6" fmla="*/ 1357674 h 1482968"/>
              <a:gd name="connsiteX7" fmla="*/ 345793 w 787130"/>
              <a:gd name="connsiteY7" fmla="*/ 1481705 h 1482968"/>
              <a:gd name="connsiteX8" fmla="*/ 156487 w 787130"/>
              <a:gd name="connsiteY8" fmla="*/ 1293334 h 1482968"/>
              <a:gd name="connsiteX9" fmla="*/ 58183 w 787130"/>
              <a:gd name="connsiteY9" fmla="*/ 720518 h 1482968"/>
              <a:gd name="connsiteX10" fmla="*/ 5429 w 787130"/>
              <a:gd name="connsiteY10" fmla="*/ 751347 h 1482968"/>
              <a:gd name="connsiteX0" fmla="*/ 5429 w 787052"/>
              <a:gd name="connsiteY0" fmla="*/ 754100 h 1485721"/>
              <a:gd name="connsiteX1" fmla="*/ 45958 w 787052"/>
              <a:gd name="connsiteY1" fmla="*/ 576522 h 1485721"/>
              <a:gd name="connsiteX2" fmla="*/ 140010 w 787052"/>
              <a:gd name="connsiteY2" fmla="*/ 305707 h 1485721"/>
              <a:gd name="connsiteX3" fmla="*/ 403948 w 787052"/>
              <a:gd name="connsiteY3" fmla="*/ 2762 h 1485721"/>
              <a:gd name="connsiteX4" fmla="*/ 672102 w 787052"/>
              <a:gd name="connsiteY4" fmla="*/ 209565 h 1485721"/>
              <a:gd name="connsiteX5" fmla="*/ 787052 w 787052"/>
              <a:gd name="connsiteY5" fmla="*/ 1029382 h 1485721"/>
              <a:gd name="connsiteX6" fmla="*/ 672246 w 787052"/>
              <a:gd name="connsiteY6" fmla="*/ 1360427 h 1485721"/>
              <a:gd name="connsiteX7" fmla="*/ 345793 w 787052"/>
              <a:gd name="connsiteY7" fmla="*/ 1484458 h 1485721"/>
              <a:gd name="connsiteX8" fmla="*/ 156487 w 787052"/>
              <a:gd name="connsiteY8" fmla="*/ 1296087 h 1485721"/>
              <a:gd name="connsiteX9" fmla="*/ 58183 w 787052"/>
              <a:gd name="connsiteY9" fmla="*/ 723271 h 1485721"/>
              <a:gd name="connsiteX10" fmla="*/ 5429 w 787052"/>
              <a:gd name="connsiteY10" fmla="*/ 754100 h 1485721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58183 w 787052"/>
              <a:gd name="connsiteY9" fmla="*/ 72057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782 w 785613"/>
              <a:gd name="connsiteY0" fmla="*/ 784164 h 1483020"/>
              <a:gd name="connsiteX1" fmla="*/ 44519 w 785613"/>
              <a:gd name="connsiteY1" fmla="*/ 573821 h 1483020"/>
              <a:gd name="connsiteX2" fmla="*/ 138571 w 785613"/>
              <a:gd name="connsiteY2" fmla="*/ 189844 h 1483020"/>
              <a:gd name="connsiteX3" fmla="*/ 402509 w 785613"/>
              <a:gd name="connsiteY3" fmla="*/ 61 h 1483020"/>
              <a:gd name="connsiteX4" fmla="*/ 670663 w 785613"/>
              <a:gd name="connsiteY4" fmla="*/ 206864 h 1483020"/>
              <a:gd name="connsiteX5" fmla="*/ 785613 w 785613"/>
              <a:gd name="connsiteY5" fmla="*/ 1026681 h 1483020"/>
              <a:gd name="connsiteX6" fmla="*/ 670807 w 785613"/>
              <a:gd name="connsiteY6" fmla="*/ 1357726 h 1483020"/>
              <a:gd name="connsiteX7" fmla="*/ 344354 w 785613"/>
              <a:gd name="connsiteY7" fmla="*/ 1481757 h 1483020"/>
              <a:gd name="connsiteX8" fmla="*/ 155048 w 785613"/>
              <a:gd name="connsiteY8" fmla="*/ 1293386 h 1483020"/>
              <a:gd name="connsiteX9" fmla="*/ 69660 w 785613"/>
              <a:gd name="connsiteY9" fmla="*/ 755010 h 1483020"/>
              <a:gd name="connsiteX10" fmla="*/ 5782 w 785613"/>
              <a:gd name="connsiteY10" fmla="*/ 784164 h 1483020"/>
              <a:gd name="connsiteX0" fmla="*/ 5430 w 785261"/>
              <a:gd name="connsiteY0" fmla="*/ 784162 h 1483018"/>
              <a:gd name="connsiteX1" fmla="*/ 45959 w 785261"/>
              <a:gd name="connsiteY1" fmla="*/ 546516 h 1483018"/>
              <a:gd name="connsiteX2" fmla="*/ 138219 w 785261"/>
              <a:gd name="connsiteY2" fmla="*/ 189842 h 1483018"/>
              <a:gd name="connsiteX3" fmla="*/ 402157 w 785261"/>
              <a:gd name="connsiteY3" fmla="*/ 59 h 1483018"/>
              <a:gd name="connsiteX4" fmla="*/ 670311 w 785261"/>
              <a:gd name="connsiteY4" fmla="*/ 206862 h 1483018"/>
              <a:gd name="connsiteX5" fmla="*/ 785261 w 785261"/>
              <a:gd name="connsiteY5" fmla="*/ 1026679 h 1483018"/>
              <a:gd name="connsiteX6" fmla="*/ 670455 w 785261"/>
              <a:gd name="connsiteY6" fmla="*/ 1357724 h 1483018"/>
              <a:gd name="connsiteX7" fmla="*/ 344002 w 785261"/>
              <a:gd name="connsiteY7" fmla="*/ 1481755 h 1483018"/>
              <a:gd name="connsiteX8" fmla="*/ 154696 w 785261"/>
              <a:gd name="connsiteY8" fmla="*/ 1293384 h 1483018"/>
              <a:gd name="connsiteX9" fmla="*/ 69308 w 785261"/>
              <a:gd name="connsiteY9" fmla="*/ 755008 h 1483018"/>
              <a:gd name="connsiteX10" fmla="*/ 5430 w 785261"/>
              <a:gd name="connsiteY10" fmla="*/ 784162 h 1483018"/>
              <a:gd name="connsiteX0" fmla="*/ 7552 w 778423"/>
              <a:gd name="connsiteY0" fmla="*/ 822387 h 1483018"/>
              <a:gd name="connsiteX1" fmla="*/ 39121 w 778423"/>
              <a:gd name="connsiteY1" fmla="*/ 546516 h 1483018"/>
              <a:gd name="connsiteX2" fmla="*/ 131381 w 778423"/>
              <a:gd name="connsiteY2" fmla="*/ 189842 h 1483018"/>
              <a:gd name="connsiteX3" fmla="*/ 395319 w 778423"/>
              <a:gd name="connsiteY3" fmla="*/ 59 h 1483018"/>
              <a:gd name="connsiteX4" fmla="*/ 663473 w 778423"/>
              <a:gd name="connsiteY4" fmla="*/ 206862 h 1483018"/>
              <a:gd name="connsiteX5" fmla="*/ 778423 w 778423"/>
              <a:gd name="connsiteY5" fmla="*/ 1026679 h 1483018"/>
              <a:gd name="connsiteX6" fmla="*/ 663617 w 778423"/>
              <a:gd name="connsiteY6" fmla="*/ 1357724 h 1483018"/>
              <a:gd name="connsiteX7" fmla="*/ 337164 w 778423"/>
              <a:gd name="connsiteY7" fmla="*/ 1481755 h 1483018"/>
              <a:gd name="connsiteX8" fmla="*/ 147858 w 778423"/>
              <a:gd name="connsiteY8" fmla="*/ 1293384 h 1483018"/>
              <a:gd name="connsiteX9" fmla="*/ 62470 w 778423"/>
              <a:gd name="connsiteY9" fmla="*/ 755008 h 1483018"/>
              <a:gd name="connsiteX10" fmla="*/ 7552 w 778423"/>
              <a:gd name="connsiteY10" fmla="*/ 822387 h 1483018"/>
              <a:gd name="connsiteX0" fmla="*/ 5173 w 776044"/>
              <a:gd name="connsiteY0" fmla="*/ 822387 h 1483018"/>
              <a:gd name="connsiteX1" fmla="*/ 36742 w 776044"/>
              <a:gd name="connsiteY1" fmla="*/ 546516 h 1483018"/>
              <a:gd name="connsiteX2" fmla="*/ 129002 w 776044"/>
              <a:gd name="connsiteY2" fmla="*/ 189842 h 1483018"/>
              <a:gd name="connsiteX3" fmla="*/ 392940 w 776044"/>
              <a:gd name="connsiteY3" fmla="*/ 59 h 1483018"/>
              <a:gd name="connsiteX4" fmla="*/ 661094 w 776044"/>
              <a:gd name="connsiteY4" fmla="*/ 206862 h 1483018"/>
              <a:gd name="connsiteX5" fmla="*/ 776044 w 776044"/>
              <a:gd name="connsiteY5" fmla="*/ 1026679 h 1483018"/>
              <a:gd name="connsiteX6" fmla="*/ 661238 w 776044"/>
              <a:gd name="connsiteY6" fmla="*/ 1357724 h 1483018"/>
              <a:gd name="connsiteX7" fmla="*/ 334785 w 776044"/>
              <a:gd name="connsiteY7" fmla="*/ 1481755 h 1483018"/>
              <a:gd name="connsiteX8" fmla="*/ 145479 w 776044"/>
              <a:gd name="connsiteY8" fmla="*/ 1293384 h 1483018"/>
              <a:gd name="connsiteX9" fmla="*/ 60091 w 776044"/>
              <a:gd name="connsiteY9" fmla="*/ 755008 h 1483018"/>
              <a:gd name="connsiteX10" fmla="*/ 5173 w 776044"/>
              <a:gd name="connsiteY10" fmla="*/ 822387 h 1483018"/>
              <a:gd name="connsiteX0" fmla="*/ 3111 w 773982"/>
              <a:gd name="connsiteY0" fmla="*/ 822384 h 1483015"/>
              <a:gd name="connsiteX1" fmla="*/ 43640 w 773982"/>
              <a:gd name="connsiteY1" fmla="*/ 516479 h 1483015"/>
              <a:gd name="connsiteX2" fmla="*/ 126940 w 773982"/>
              <a:gd name="connsiteY2" fmla="*/ 189839 h 1483015"/>
              <a:gd name="connsiteX3" fmla="*/ 390878 w 773982"/>
              <a:gd name="connsiteY3" fmla="*/ 56 h 1483015"/>
              <a:gd name="connsiteX4" fmla="*/ 659032 w 773982"/>
              <a:gd name="connsiteY4" fmla="*/ 206859 h 1483015"/>
              <a:gd name="connsiteX5" fmla="*/ 773982 w 773982"/>
              <a:gd name="connsiteY5" fmla="*/ 1026676 h 1483015"/>
              <a:gd name="connsiteX6" fmla="*/ 659176 w 773982"/>
              <a:gd name="connsiteY6" fmla="*/ 1357721 h 1483015"/>
              <a:gd name="connsiteX7" fmla="*/ 332723 w 773982"/>
              <a:gd name="connsiteY7" fmla="*/ 1481752 h 1483015"/>
              <a:gd name="connsiteX8" fmla="*/ 143417 w 773982"/>
              <a:gd name="connsiteY8" fmla="*/ 1293381 h 1483015"/>
              <a:gd name="connsiteX9" fmla="*/ 58029 w 773982"/>
              <a:gd name="connsiteY9" fmla="*/ 755005 h 1483015"/>
              <a:gd name="connsiteX10" fmla="*/ 3111 w 773982"/>
              <a:gd name="connsiteY10" fmla="*/ 822384 h 1483015"/>
              <a:gd name="connsiteX0" fmla="*/ 3111 w 773982"/>
              <a:gd name="connsiteY0" fmla="*/ 822399 h 1483030"/>
              <a:gd name="connsiteX1" fmla="*/ 43640 w 773982"/>
              <a:gd name="connsiteY1" fmla="*/ 516494 h 1483030"/>
              <a:gd name="connsiteX2" fmla="*/ 126940 w 773982"/>
              <a:gd name="connsiteY2" fmla="*/ 189854 h 1483030"/>
              <a:gd name="connsiteX3" fmla="*/ 390878 w 773982"/>
              <a:gd name="connsiteY3" fmla="*/ 71 h 1483030"/>
              <a:gd name="connsiteX4" fmla="*/ 659032 w 773982"/>
              <a:gd name="connsiteY4" fmla="*/ 206874 h 1483030"/>
              <a:gd name="connsiteX5" fmla="*/ 773982 w 773982"/>
              <a:gd name="connsiteY5" fmla="*/ 1026691 h 1483030"/>
              <a:gd name="connsiteX6" fmla="*/ 659176 w 773982"/>
              <a:gd name="connsiteY6" fmla="*/ 1357736 h 1483030"/>
              <a:gd name="connsiteX7" fmla="*/ 332723 w 773982"/>
              <a:gd name="connsiteY7" fmla="*/ 1481767 h 1483030"/>
              <a:gd name="connsiteX8" fmla="*/ 143417 w 773982"/>
              <a:gd name="connsiteY8" fmla="*/ 1293396 h 1483030"/>
              <a:gd name="connsiteX9" fmla="*/ 58029 w 773982"/>
              <a:gd name="connsiteY9" fmla="*/ 755020 h 1483030"/>
              <a:gd name="connsiteX10" fmla="*/ 3111 w 773982"/>
              <a:gd name="connsiteY10" fmla="*/ 822399 h 1483030"/>
              <a:gd name="connsiteX0" fmla="*/ 1158 w 772029"/>
              <a:gd name="connsiteY0" fmla="*/ 822384 h 1483015"/>
              <a:gd name="connsiteX1" fmla="*/ 66600 w 772029"/>
              <a:gd name="connsiteY1" fmla="*/ 513029 h 1483015"/>
              <a:gd name="connsiteX2" fmla="*/ 124987 w 772029"/>
              <a:gd name="connsiteY2" fmla="*/ 189839 h 1483015"/>
              <a:gd name="connsiteX3" fmla="*/ 388925 w 772029"/>
              <a:gd name="connsiteY3" fmla="*/ 56 h 1483015"/>
              <a:gd name="connsiteX4" fmla="*/ 657079 w 772029"/>
              <a:gd name="connsiteY4" fmla="*/ 206859 h 1483015"/>
              <a:gd name="connsiteX5" fmla="*/ 772029 w 772029"/>
              <a:gd name="connsiteY5" fmla="*/ 1026676 h 1483015"/>
              <a:gd name="connsiteX6" fmla="*/ 657223 w 772029"/>
              <a:gd name="connsiteY6" fmla="*/ 1357721 h 1483015"/>
              <a:gd name="connsiteX7" fmla="*/ 330770 w 772029"/>
              <a:gd name="connsiteY7" fmla="*/ 1481752 h 1483015"/>
              <a:gd name="connsiteX8" fmla="*/ 141464 w 772029"/>
              <a:gd name="connsiteY8" fmla="*/ 1293381 h 1483015"/>
              <a:gd name="connsiteX9" fmla="*/ 56076 w 772029"/>
              <a:gd name="connsiteY9" fmla="*/ 755005 h 1483015"/>
              <a:gd name="connsiteX10" fmla="*/ 1158 w 772029"/>
              <a:gd name="connsiteY10" fmla="*/ 822384 h 1483015"/>
              <a:gd name="connsiteX0" fmla="*/ 923 w 771794"/>
              <a:gd name="connsiteY0" fmla="*/ 822384 h 1483015"/>
              <a:gd name="connsiteX1" fmla="*/ 75424 w 771794"/>
              <a:gd name="connsiteY1" fmla="*/ 513030 h 1483015"/>
              <a:gd name="connsiteX2" fmla="*/ 124752 w 771794"/>
              <a:gd name="connsiteY2" fmla="*/ 189839 h 1483015"/>
              <a:gd name="connsiteX3" fmla="*/ 388690 w 771794"/>
              <a:gd name="connsiteY3" fmla="*/ 56 h 1483015"/>
              <a:gd name="connsiteX4" fmla="*/ 656844 w 771794"/>
              <a:gd name="connsiteY4" fmla="*/ 206859 h 1483015"/>
              <a:gd name="connsiteX5" fmla="*/ 771794 w 771794"/>
              <a:gd name="connsiteY5" fmla="*/ 1026676 h 1483015"/>
              <a:gd name="connsiteX6" fmla="*/ 656988 w 771794"/>
              <a:gd name="connsiteY6" fmla="*/ 1357721 h 1483015"/>
              <a:gd name="connsiteX7" fmla="*/ 330535 w 771794"/>
              <a:gd name="connsiteY7" fmla="*/ 1481752 h 1483015"/>
              <a:gd name="connsiteX8" fmla="*/ 141229 w 771794"/>
              <a:gd name="connsiteY8" fmla="*/ 1293381 h 1483015"/>
              <a:gd name="connsiteX9" fmla="*/ 55841 w 771794"/>
              <a:gd name="connsiteY9" fmla="*/ 755005 h 1483015"/>
              <a:gd name="connsiteX10" fmla="*/ 923 w 771794"/>
              <a:gd name="connsiteY10" fmla="*/ 822384 h 1483015"/>
              <a:gd name="connsiteX0" fmla="*/ 923 w 771794"/>
              <a:gd name="connsiteY0" fmla="*/ 822427 h 1483058"/>
              <a:gd name="connsiteX1" fmla="*/ 75424 w 771794"/>
              <a:gd name="connsiteY1" fmla="*/ 513073 h 1483058"/>
              <a:gd name="connsiteX2" fmla="*/ 124752 w 771794"/>
              <a:gd name="connsiteY2" fmla="*/ 220941 h 1483058"/>
              <a:gd name="connsiteX3" fmla="*/ 388690 w 771794"/>
              <a:gd name="connsiteY3" fmla="*/ 99 h 1483058"/>
              <a:gd name="connsiteX4" fmla="*/ 656844 w 771794"/>
              <a:gd name="connsiteY4" fmla="*/ 206902 h 1483058"/>
              <a:gd name="connsiteX5" fmla="*/ 771794 w 771794"/>
              <a:gd name="connsiteY5" fmla="*/ 1026719 h 1483058"/>
              <a:gd name="connsiteX6" fmla="*/ 656988 w 771794"/>
              <a:gd name="connsiteY6" fmla="*/ 1357764 h 1483058"/>
              <a:gd name="connsiteX7" fmla="*/ 330535 w 771794"/>
              <a:gd name="connsiteY7" fmla="*/ 1481795 h 1483058"/>
              <a:gd name="connsiteX8" fmla="*/ 141229 w 771794"/>
              <a:gd name="connsiteY8" fmla="*/ 1293424 h 1483058"/>
              <a:gd name="connsiteX9" fmla="*/ 55841 w 771794"/>
              <a:gd name="connsiteY9" fmla="*/ 755048 h 1483058"/>
              <a:gd name="connsiteX10" fmla="*/ 923 w 771794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6018 w 772912"/>
              <a:gd name="connsiteY9" fmla="*/ 744695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8283 w 772912"/>
              <a:gd name="connsiteY9" fmla="*/ 758499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61386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4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5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784686 h 1445317"/>
              <a:gd name="connsiteX1" fmla="*/ 70444 w 773608"/>
              <a:gd name="connsiteY1" fmla="*/ 537449 h 1445317"/>
              <a:gd name="connsiteX2" fmla="*/ 126566 w 773608"/>
              <a:gd name="connsiteY2" fmla="*/ 183200 h 1445317"/>
              <a:gd name="connsiteX3" fmla="*/ 388239 w 773608"/>
              <a:gd name="connsiteY3" fmla="*/ 318 h 1445317"/>
              <a:gd name="connsiteX4" fmla="*/ 658658 w 773608"/>
              <a:gd name="connsiteY4" fmla="*/ 169161 h 1445317"/>
              <a:gd name="connsiteX5" fmla="*/ 773608 w 773608"/>
              <a:gd name="connsiteY5" fmla="*/ 988978 h 1445317"/>
              <a:gd name="connsiteX6" fmla="*/ 658802 w 773608"/>
              <a:gd name="connsiteY6" fmla="*/ 1320023 h 1445317"/>
              <a:gd name="connsiteX7" fmla="*/ 332349 w 773608"/>
              <a:gd name="connsiteY7" fmla="*/ 1444054 h 1445317"/>
              <a:gd name="connsiteX8" fmla="*/ 143043 w 773608"/>
              <a:gd name="connsiteY8" fmla="*/ 1255684 h 1445317"/>
              <a:gd name="connsiteX9" fmla="*/ 73509 w 773608"/>
              <a:gd name="connsiteY9" fmla="*/ 713856 h 1445317"/>
              <a:gd name="connsiteX10" fmla="*/ 2737 w 773608"/>
              <a:gd name="connsiteY10" fmla="*/ 784686 h 1445317"/>
              <a:gd name="connsiteX0" fmla="*/ 2737 w 773608"/>
              <a:gd name="connsiteY0" fmla="*/ 786943 h 1447574"/>
              <a:gd name="connsiteX1" fmla="*/ 70444 w 773608"/>
              <a:gd name="connsiteY1" fmla="*/ 539706 h 1447574"/>
              <a:gd name="connsiteX2" fmla="*/ 137890 w 773608"/>
              <a:gd name="connsiteY2" fmla="*/ 233770 h 1447574"/>
              <a:gd name="connsiteX3" fmla="*/ 388239 w 773608"/>
              <a:gd name="connsiteY3" fmla="*/ 2575 h 1447574"/>
              <a:gd name="connsiteX4" fmla="*/ 658658 w 773608"/>
              <a:gd name="connsiteY4" fmla="*/ 171418 h 1447574"/>
              <a:gd name="connsiteX5" fmla="*/ 773608 w 773608"/>
              <a:gd name="connsiteY5" fmla="*/ 991235 h 1447574"/>
              <a:gd name="connsiteX6" fmla="*/ 658802 w 773608"/>
              <a:gd name="connsiteY6" fmla="*/ 1322280 h 1447574"/>
              <a:gd name="connsiteX7" fmla="*/ 332349 w 773608"/>
              <a:gd name="connsiteY7" fmla="*/ 1446311 h 1447574"/>
              <a:gd name="connsiteX8" fmla="*/ 143043 w 773608"/>
              <a:gd name="connsiteY8" fmla="*/ 1257941 h 1447574"/>
              <a:gd name="connsiteX9" fmla="*/ 73509 w 773608"/>
              <a:gd name="connsiteY9" fmla="*/ 716113 h 1447574"/>
              <a:gd name="connsiteX10" fmla="*/ 2737 w 773608"/>
              <a:gd name="connsiteY10" fmla="*/ 786943 h 1447574"/>
              <a:gd name="connsiteX0" fmla="*/ 4243 w 775114"/>
              <a:gd name="connsiteY0" fmla="*/ 786943 h 1447574"/>
              <a:gd name="connsiteX1" fmla="*/ 62891 w 775114"/>
              <a:gd name="connsiteY1" fmla="*/ 522452 h 1447574"/>
              <a:gd name="connsiteX2" fmla="*/ 139396 w 775114"/>
              <a:gd name="connsiteY2" fmla="*/ 233770 h 1447574"/>
              <a:gd name="connsiteX3" fmla="*/ 389745 w 775114"/>
              <a:gd name="connsiteY3" fmla="*/ 2575 h 1447574"/>
              <a:gd name="connsiteX4" fmla="*/ 660164 w 775114"/>
              <a:gd name="connsiteY4" fmla="*/ 171418 h 1447574"/>
              <a:gd name="connsiteX5" fmla="*/ 775114 w 775114"/>
              <a:gd name="connsiteY5" fmla="*/ 991235 h 1447574"/>
              <a:gd name="connsiteX6" fmla="*/ 660308 w 775114"/>
              <a:gd name="connsiteY6" fmla="*/ 1322280 h 1447574"/>
              <a:gd name="connsiteX7" fmla="*/ 333855 w 775114"/>
              <a:gd name="connsiteY7" fmla="*/ 1446311 h 1447574"/>
              <a:gd name="connsiteX8" fmla="*/ 144549 w 775114"/>
              <a:gd name="connsiteY8" fmla="*/ 1257941 h 1447574"/>
              <a:gd name="connsiteX9" fmla="*/ 75015 w 775114"/>
              <a:gd name="connsiteY9" fmla="*/ 716113 h 1447574"/>
              <a:gd name="connsiteX10" fmla="*/ 4243 w 775114"/>
              <a:gd name="connsiteY10" fmla="*/ 786943 h 1447574"/>
              <a:gd name="connsiteX0" fmla="*/ 9050 w 779921"/>
              <a:gd name="connsiteY0" fmla="*/ 786943 h 1447574"/>
              <a:gd name="connsiteX1" fmla="*/ 51844 w 779921"/>
              <a:gd name="connsiteY1" fmla="*/ 522452 h 1447574"/>
              <a:gd name="connsiteX2" fmla="*/ 144203 w 779921"/>
              <a:gd name="connsiteY2" fmla="*/ 233770 h 1447574"/>
              <a:gd name="connsiteX3" fmla="*/ 394552 w 779921"/>
              <a:gd name="connsiteY3" fmla="*/ 2575 h 1447574"/>
              <a:gd name="connsiteX4" fmla="*/ 664971 w 779921"/>
              <a:gd name="connsiteY4" fmla="*/ 171418 h 1447574"/>
              <a:gd name="connsiteX5" fmla="*/ 779921 w 779921"/>
              <a:gd name="connsiteY5" fmla="*/ 991235 h 1447574"/>
              <a:gd name="connsiteX6" fmla="*/ 665115 w 779921"/>
              <a:gd name="connsiteY6" fmla="*/ 1322280 h 1447574"/>
              <a:gd name="connsiteX7" fmla="*/ 338662 w 779921"/>
              <a:gd name="connsiteY7" fmla="*/ 1446311 h 1447574"/>
              <a:gd name="connsiteX8" fmla="*/ 149356 w 779921"/>
              <a:gd name="connsiteY8" fmla="*/ 1257941 h 1447574"/>
              <a:gd name="connsiteX9" fmla="*/ 79822 w 779921"/>
              <a:gd name="connsiteY9" fmla="*/ 716113 h 1447574"/>
              <a:gd name="connsiteX10" fmla="*/ 9050 w 779921"/>
              <a:gd name="connsiteY10" fmla="*/ 786943 h 1447574"/>
              <a:gd name="connsiteX0" fmla="*/ 2472 w 773343"/>
              <a:gd name="connsiteY0" fmla="*/ 786943 h 1447574"/>
              <a:gd name="connsiteX1" fmla="*/ 72444 w 773343"/>
              <a:gd name="connsiteY1" fmla="*/ 525904 h 1447574"/>
              <a:gd name="connsiteX2" fmla="*/ 137625 w 773343"/>
              <a:gd name="connsiteY2" fmla="*/ 233770 h 1447574"/>
              <a:gd name="connsiteX3" fmla="*/ 387974 w 773343"/>
              <a:gd name="connsiteY3" fmla="*/ 2575 h 1447574"/>
              <a:gd name="connsiteX4" fmla="*/ 658393 w 773343"/>
              <a:gd name="connsiteY4" fmla="*/ 171418 h 1447574"/>
              <a:gd name="connsiteX5" fmla="*/ 773343 w 773343"/>
              <a:gd name="connsiteY5" fmla="*/ 991235 h 1447574"/>
              <a:gd name="connsiteX6" fmla="*/ 658537 w 773343"/>
              <a:gd name="connsiteY6" fmla="*/ 1322280 h 1447574"/>
              <a:gd name="connsiteX7" fmla="*/ 332084 w 773343"/>
              <a:gd name="connsiteY7" fmla="*/ 1446311 h 1447574"/>
              <a:gd name="connsiteX8" fmla="*/ 142778 w 773343"/>
              <a:gd name="connsiteY8" fmla="*/ 1257941 h 1447574"/>
              <a:gd name="connsiteX9" fmla="*/ 73244 w 773343"/>
              <a:gd name="connsiteY9" fmla="*/ 716113 h 1447574"/>
              <a:gd name="connsiteX10" fmla="*/ 2472 w 773343"/>
              <a:gd name="connsiteY10" fmla="*/ 786943 h 1447574"/>
              <a:gd name="connsiteX0" fmla="*/ 1502 w 772373"/>
              <a:gd name="connsiteY0" fmla="*/ 786943 h 1447574"/>
              <a:gd name="connsiteX1" fmla="*/ 71474 w 772373"/>
              <a:gd name="connsiteY1" fmla="*/ 525904 h 1447574"/>
              <a:gd name="connsiteX2" fmla="*/ 136655 w 772373"/>
              <a:gd name="connsiteY2" fmla="*/ 233770 h 1447574"/>
              <a:gd name="connsiteX3" fmla="*/ 387004 w 772373"/>
              <a:gd name="connsiteY3" fmla="*/ 2575 h 1447574"/>
              <a:gd name="connsiteX4" fmla="*/ 657423 w 772373"/>
              <a:gd name="connsiteY4" fmla="*/ 171418 h 1447574"/>
              <a:gd name="connsiteX5" fmla="*/ 772373 w 772373"/>
              <a:gd name="connsiteY5" fmla="*/ 991235 h 1447574"/>
              <a:gd name="connsiteX6" fmla="*/ 657567 w 772373"/>
              <a:gd name="connsiteY6" fmla="*/ 1322280 h 1447574"/>
              <a:gd name="connsiteX7" fmla="*/ 331114 w 772373"/>
              <a:gd name="connsiteY7" fmla="*/ 1446311 h 1447574"/>
              <a:gd name="connsiteX8" fmla="*/ 141808 w 772373"/>
              <a:gd name="connsiteY8" fmla="*/ 1257941 h 1447574"/>
              <a:gd name="connsiteX9" fmla="*/ 72274 w 772373"/>
              <a:gd name="connsiteY9" fmla="*/ 716113 h 1447574"/>
              <a:gd name="connsiteX10" fmla="*/ 1502 w 772373"/>
              <a:gd name="connsiteY10" fmla="*/ 786943 h 1447574"/>
              <a:gd name="connsiteX0" fmla="*/ 1931 w 772802"/>
              <a:gd name="connsiteY0" fmla="*/ 786943 h 1447574"/>
              <a:gd name="connsiteX1" fmla="*/ 65109 w 772802"/>
              <a:gd name="connsiteY1" fmla="*/ 532806 h 1447574"/>
              <a:gd name="connsiteX2" fmla="*/ 137084 w 772802"/>
              <a:gd name="connsiteY2" fmla="*/ 233770 h 1447574"/>
              <a:gd name="connsiteX3" fmla="*/ 387433 w 772802"/>
              <a:gd name="connsiteY3" fmla="*/ 2575 h 1447574"/>
              <a:gd name="connsiteX4" fmla="*/ 657852 w 772802"/>
              <a:gd name="connsiteY4" fmla="*/ 171418 h 1447574"/>
              <a:gd name="connsiteX5" fmla="*/ 772802 w 772802"/>
              <a:gd name="connsiteY5" fmla="*/ 991235 h 1447574"/>
              <a:gd name="connsiteX6" fmla="*/ 657996 w 772802"/>
              <a:gd name="connsiteY6" fmla="*/ 1322280 h 1447574"/>
              <a:gd name="connsiteX7" fmla="*/ 331543 w 772802"/>
              <a:gd name="connsiteY7" fmla="*/ 1446311 h 1447574"/>
              <a:gd name="connsiteX8" fmla="*/ 142237 w 772802"/>
              <a:gd name="connsiteY8" fmla="*/ 1257941 h 1447574"/>
              <a:gd name="connsiteX9" fmla="*/ 72703 w 772802"/>
              <a:gd name="connsiteY9" fmla="*/ 716113 h 1447574"/>
              <a:gd name="connsiteX10" fmla="*/ 1931 w 772802"/>
              <a:gd name="connsiteY10" fmla="*/ 786943 h 144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802" h="1447574">
                <a:moveTo>
                  <a:pt x="1931" y="786943"/>
                </a:moveTo>
                <a:cubicBezTo>
                  <a:pt x="-5304" y="793031"/>
                  <a:pt x="6108" y="637170"/>
                  <a:pt x="65109" y="532806"/>
                </a:cubicBezTo>
                <a:cubicBezTo>
                  <a:pt x="95020" y="452841"/>
                  <a:pt x="83363" y="322142"/>
                  <a:pt x="137084" y="233770"/>
                </a:cubicBezTo>
                <a:cubicBezTo>
                  <a:pt x="190805" y="145398"/>
                  <a:pt x="300638" y="12967"/>
                  <a:pt x="387433" y="2575"/>
                </a:cubicBezTo>
                <a:cubicBezTo>
                  <a:pt x="474228" y="-7817"/>
                  <a:pt x="593624" y="6641"/>
                  <a:pt x="657852" y="171418"/>
                </a:cubicBezTo>
                <a:cubicBezTo>
                  <a:pt x="722080" y="336195"/>
                  <a:pt x="772778" y="799425"/>
                  <a:pt x="772802" y="991235"/>
                </a:cubicBezTo>
                <a:cubicBezTo>
                  <a:pt x="772826" y="1183045"/>
                  <a:pt x="731539" y="1246434"/>
                  <a:pt x="657996" y="1322280"/>
                </a:cubicBezTo>
                <a:cubicBezTo>
                  <a:pt x="584453" y="1398126"/>
                  <a:pt x="417503" y="1457034"/>
                  <a:pt x="331543" y="1446311"/>
                </a:cubicBezTo>
                <a:cubicBezTo>
                  <a:pt x="245583" y="1435588"/>
                  <a:pt x="162488" y="1364071"/>
                  <a:pt x="142237" y="1257941"/>
                </a:cubicBezTo>
                <a:cubicBezTo>
                  <a:pt x="70105" y="1028184"/>
                  <a:pt x="105499" y="806115"/>
                  <a:pt x="72703" y="716113"/>
                </a:cubicBezTo>
                <a:cubicBezTo>
                  <a:pt x="35569" y="690454"/>
                  <a:pt x="12746" y="754000"/>
                  <a:pt x="1931" y="78694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9C23CF-061C-CD1D-3273-98B18E38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210" y="1399143"/>
            <a:ext cx="4018413" cy="29754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000" dirty="0" err="1">
                <a:latin typeface="Times New Roman" panose="02020603050405020304" pitchFamily="18" charset="0"/>
              </a:rPr>
              <a:t>Janka</a:t>
            </a:r>
            <a:r>
              <a:rPr lang="en-US" sz="3000" dirty="0">
                <a:latin typeface="Times New Roman" panose="02020603050405020304" pitchFamily="18" charset="0"/>
              </a:rPr>
              <a:t>  sa </a:t>
            </a:r>
            <a:r>
              <a:rPr lang="en-US" sz="3000" dirty="0" err="1">
                <a:latin typeface="Times New Roman" panose="02020603050405020304" pitchFamily="18" charset="0"/>
              </a:rPr>
              <a:t>veľmi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tešila</a:t>
            </a:r>
            <a:r>
              <a:rPr lang="en-US" sz="3000" dirty="0">
                <a:latin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</a:rPr>
              <a:t>že</a:t>
            </a:r>
            <a:r>
              <a:rPr lang="en-US" sz="3000" dirty="0">
                <a:latin typeface="Times New Roman" panose="02020603050405020304" pitchFamily="18" charset="0"/>
              </a:rPr>
              <a:t> sa </a:t>
            </a:r>
            <a:r>
              <a:rPr lang="en-US" sz="3000" dirty="0" err="1">
                <a:latin typeface="Times New Roman" panose="02020603050405020304" pitchFamily="18" charset="0"/>
              </a:rPr>
              <a:t>pôjdu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kúpať</a:t>
            </a:r>
            <a:r>
              <a:rPr lang="en-US" sz="3000" dirty="0">
                <a:latin typeface="Times New Roman" panose="02020603050405020304" pitchFamily="18" charset="0"/>
              </a:rPr>
              <a:t> do </a:t>
            </a:r>
            <a:r>
              <a:rPr lang="en-US" sz="3000" dirty="0" err="1">
                <a:latin typeface="Times New Roman" panose="02020603050405020304" pitchFamily="18" charset="0"/>
              </a:rPr>
              <a:t>Zemplínskej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šíravy</a:t>
            </a:r>
            <a:r>
              <a:rPr lang="en-US" sz="3000" dirty="0">
                <a:latin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</a:rPr>
              <a:t>Žiaľ</a:t>
            </a:r>
            <a:r>
              <a:rPr lang="en-US" sz="3000" dirty="0">
                <a:latin typeface="Times New Roman" panose="02020603050405020304" pitchFamily="18" charset="0"/>
              </a:rPr>
              <a:t>, v </a:t>
            </a:r>
            <a:r>
              <a:rPr lang="en-US" sz="3000" dirty="0" err="1">
                <a:latin typeface="Times New Roman" panose="02020603050405020304" pitchFamily="18" charset="0"/>
              </a:rPr>
              <a:t>jej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okolí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boli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rozmiestnené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piktogramy</a:t>
            </a:r>
            <a:r>
              <a:rPr lang="en-US" sz="3000" dirty="0">
                <a:latin typeface="Times New Roman" panose="02020603050405020304" pitchFamily="18" charset="0"/>
              </a:rPr>
              <a:t>.</a:t>
            </a:r>
            <a:br>
              <a:rPr lang="en-US" sz="3000" dirty="0">
                <a:latin typeface="Times New Roman" panose="02020603050405020304" pitchFamily="18" charset="0"/>
              </a:rPr>
            </a:br>
            <a:br>
              <a:rPr lang="en-US" sz="3000" dirty="0"/>
            </a:br>
            <a:endParaRPr lang="en-US" sz="3000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44C5789-1895-49EE-863C-2BAB9693E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1263107" y="401221"/>
            <a:ext cx="4333507" cy="5327363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79552 h 1367380"/>
              <a:gd name="connsiteX1" fmla="*/ 68141 w 842162"/>
              <a:gd name="connsiteY1" fmla="*/ 448570 h 1367380"/>
              <a:gd name="connsiteX2" fmla="*/ 96954 w 842162"/>
              <a:gd name="connsiteY2" fmla="*/ 172261 h 1367380"/>
              <a:gd name="connsiteX3" fmla="*/ 424856 w 842162"/>
              <a:gd name="connsiteY3" fmla="*/ 22 h 1367380"/>
              <a:gd name="connsiteX4" fmla="*/ 720201 w 842162"/>
              <a:gd name="connsiteY4" fmla="*/ 170114 h 1367380"/>
              <a:gd name="connsiteX5" fmla="*/ 841839 w 842162"/>
              <a:gd name="connsiteY5" fmla="*/ 1012321 h 1367380"/>
              <a:gd name="connsiteX6" fmla="*/ 741987 w 842162"/>
              <a:gd name="connsiteY6" fmla="*/ 1303018 h 1367380"/>
              <a:gd name="connsiteX7" fmla="*/ 380221 w 842162"/>
              <a:gd name="connsiteY7" fmla="*/ 1356051 h 1367380"/>
              <a:gd name="connsiteX8" fmla="*/ 177395 w 842162"/>
              <a:gd name="connsiteY8" fmla="*/ 1140824 h 1367380"/>
              <a:gd name="connsiteX9" fmla="*/ 94438 w 842162"/>
              <a:gd name="connsiteY9" fmla="*/ 562948 h 1367380"/>
              <a:gd name="connsiteX10" fmla="*/ 9475 w 842162"/>
              <a:gd name="connsiteY10" fmla="*/ 579552 h 1367380"/>
              <a:gd name="connsiteX0" fmla="*/ 9475 w 842162"/>
              <a:gd name="connsiteY0" fmla="*/ 579628 h 1367456"/>
              <a:gd name="connsiteX1" fmla="*/ 68141 w 842162"/>
              <a:gd name="connsiteY1" fmla="*/ 448646 h 1367456"/>
              <a:gd name="connsiteX2" fmla="*/ 160918 w 842162"/>
              <a:gd name="connsiteY2" fmla="*/ 150520 h 1367456"/>
              <a:gd name="connsiteX3" fmla="*/ 424856 w 842162"/>
              <a:gd name="connsiteY3" fmla="*/ 98 h 1367456"/>
              <a:gd name="connsiteX4" fmla="*/ 720201 w 842162"/>
              <a:gd name="connsiteY4" fmla="*/ 170190 h 1367456"/>
              <a:gd name="connsiteX5" fmla="*/ 841839 w 842162"/>
              <a:gd name="connsiteY5" fmla="*/ 1012397 h 1367456"/>
              <a:gd name="connsiteX6" fmla="*/ 741987 w 842162"/>
              <a:gd name="connsiteY6" fmla="*/ 1303094 h 1367456"/>
              <a:gd name="connsiteX7" fmla="*/ 380221 w 842162"/>
              <a:gd name="connsiteY7" fmla="*/ 1356127 h 1367456"/>
              <a:gd name="connsiteX8" fmla="*/ 177395 w 842162"/>
              <a:gd name="connsiteY8" fmla="*/ 1140900 h 1367456"/>
              <a:gd name="connsiteX9" fmla="*/ 94438 w 842162"/>
              <a:gd name="connsiteY9" fmla="*/ 563024 h 1367456"/>
              <a:gd name="connsiteX10" fmla="*/ 9475 w 842162"/>
              <a:gd name="connsiteY10" fmla="*/ 579628 h 1367456"/>
              <a:gd name="connsiteX0" fmla="*/ 9475 w 840678"/>
              <a:gd name="connsiteY0" fmla="*/ 579628 h 1372792"/>
              <a:gd name="connsiteX1" fmla="*/ 68141 w 840678"/>
              <a:gd name="connsiteY1" fmla="*/ 448646 h 1372792"/>
              <a:gd name="connsiteX2" fmla="*/ 160918 w 840678"/>
              <a:gd name="connsiteY2" fmla="*/ 150520 h 1372792"/>
              <a:gd name="connsiteX3" fmla="*/ 424856 w 840678"/>
              <a:gd name="connsiteY3" fmla="*/ 98 h 1372792"/>
              <a:gd name="connsiteX4" fmla="*/ 720201 w 840678"/>
              <a:gd name="connsiteY4" fmla="*/ 170190 h 1372792"/>
              <a:gd name="connsiteX5" fmla="*/ 840342 w 840678"/>
              <a:gd name="connsiteY5" fmla="*/ 865377 h 1372792"/>
              <a:gd name="connsiteX6" fmla="*/ 741987 w 840678"/>
              <a:gd name="connsiteY6" fmla="*/ 1303094 h 1372792"/>
              <a:gd name="connsiteX7" fmla="*/ 380221 w 840678"/>
              <a:gd name="connsiteY7" fmla="*/ 1356127 h 1372792"/>
              <a:gd name="connsiteX8" fmla="*/ 177395 w 840678"/>
              <a:gd name="connsiteY8" fmla="*/ 1140900 h 1372792"/>
              <a:gd name="connsiteX9" fmla="*/ 94438 w 840678"/>
              <a:gd name="connsiteY9" fmla="*/ 563024 h 1372792"/>
              <a:gd name="connsiteX10" fmla="*/ 9475 w 840678"/>
              <a:gd name="connsiteY10" fmla="*/ 579628 h 1372792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376"/>
              <a:gd name="connsiteY0" fmla="*/ 579628 h 1357062"/>
              <a:gd name="connsiteX1" fmla="*/ 68141 w 840376"/>
              <a:gd name="connsiteY1" fmla="*/ 448646 h 1357062"/>
              <a:gd name="connsiteX2" fmla="*/ 160918 w 840376"/>
              <a:gd name="connsiteY2" fmla="*/ 150520 h 1357062"/>
              <a:gd name="connsiteX3" fmla="*/ 424856 w 840376"/>
              <a:gd name="connsiteY3" fmla="*/ 98 h 1357062"/>
              <a:gd name="connsiteX4" fmla="*/ 720201 w 840376"/>
              <a:gd name="connsiteY4" fmla="*/ 170190 h 1357062"/>
              <a:gd name="connsiteX5" fmla="*/ 840342 w 840376"/>
              <a:gd name="connsiteY5" fmla="*/ 865377 h 1357062"/>
              <a:gd name="connsiteX6" fmla="*/ 710765 w 840376"/>
              <a:gd name="connsiteY6" fmla="*/ 1204262 h 1357062"/>
              <a:gd name="connsiteX7" fmla="*/ 380221 w 840376"/>
              <a:gd name="connsiteY7" fmla="*/ 1356127 h 1357062"/>
              <a:gd name="connsiteX8" fmla="*/ 177395 w 840376"/>
              <a:gd name="connsiteY8" fmla="*/ 1140900 h 1357062"/>
              <a:gd name="connsiteX9" fmla="*/ 94438 w 840376"/>
              <a:gd name="connsiteY9" fmla="*/ 563024 h 1357062"/>
              <a:gd name="connsiteX10" fmla="*/ 9475 w 840376"/>
              <a:gd name="connsiteY10" fmla="*/ 579628 h 1357062"/>
              <a:gd name="connsiteX0" fmla="*/ 9475 w 840376"/>
              <a:gd name="connsiteY0" fmla="*/ 579628 h 1357017"/>
              <a:gd name="connsiteX1" fmla="*/ 68141 w 840376"/>
              <a:gd name="connsiteY1" fmla="*/ 448646 h 1357017"/>
              <a:gd name="connsiteX2" fmla="*/ 160918 w 840376"/>
              <a:gd name="connsiteY2" fmla="*/ 150520 h 1357017"/>
              <a:gd name="connsiteX3" fmla="*/ 424856 w 840376"/>
              <a:gd name="connsiteY3" fmla="*/ 98 h 1357017"/>
              <a:gd name="connsiteX4" fmla="*/ 720201 w 840376"/>
              <a:gd name="connsiteY4" fmla="*/ 170190 h 1357017"/>
              <a:gd name="connsiteX5" fmla="*/ 840342 w 840376"/>
              <a:gd name="connsiteY5" fmla="*/ 865377 h 1357017"/>
              <a:gd name="connsiteX6" fmla="*/ 710765 w 840376"/>
              <a:gd name="connsiteY6" fmla="*/ 1204262 h 1357017"/>
              <a:gd name="connsiteX7" fmla="*/ 380221 w 840376"/>
              <a:gd name="connsiteY7" fmla="*/ 1356127 h 1357017"/>
              <a:gd name="connsiteX8" fmla="*/ 177395 w 840376"/>
              <a:gd name="connsiteY8" fmla="*/ 1140900 h 1357017"/>
              <a:gd name="connsiteX9" fmla="*/ 94438 w 840376"/>
              <a:gd name="connsiteY9" fmla="*/ 563024 h 1357017"/>
              <a:gd name="connsiteX10" fmla="*/ 9475 w 840376"/>
              <a:gd name="connsiteY10" fmla="*/ 579628 h 1357017"/>
              <a:gd name="connsiteX0" fmla="*/ 9475 w 840376"/>
              <a:gd name="connsiteY0" fmla="*/ 579625 h 1357014"/>
              <a:gd name="connsiteX1" fmla="*/ 68141 w 840376"/>
              <a:gd name="connsiteY1" fmla="*/ 448643 h 1357014"/>
              <a:gd name="connsiteX2" fmla="*/ 160918 w 840376"/>
              <a:gd name="connsiteY2" fmla="*/ 150517 h 1357014"/>
              <a:gd name="connsiteX3" fmla="*/ 424856 w 840376"/>
              <a:gd name="connsiteY3" fmla="*/ 95 h 1357014"/>
              <a:gd name="connsiteX4" fmla="*/ 720201 w 840376"/>
              <a:gd name="connsiteY4" fmla="*/ 170187 h 1357014"/>
              <a:gd name="connsiteX5" fmla="*/ 840342 w 840376"/>
              <a:gd name="connsiteY5" fmla="*/ 865374 h 1357014"/>
              <a:gd name="connsiteX6" fmla="*/ 710765 w 840376"/>
              <a:gd name="connsiteY6" fmla="*/ 1204259 h 1357014"/>
              <a:gd name="connsiteX7" fmla="*/ 380221 w 840376"/>
              <a:gd name="connsiteY7" fmla="*/ 1356124 h 1357014"/>
              <a:gd name="connsiteX8" fmla="*/ 177395 w 840376"/>
              <a:gd name="connsiteY8" fmla="*/ 1140897 h 1357014"/>
              <a:gd name="connsiteX9" fmla="*/ 94438 w 840376"/>
              <a:gd name="connsiteY9" fmla="*/ 563021 h 1357014"/>
              <a:gd name="connsiteX10" fmla="*/ 9475 w 840376"/>
              <a:gd name="connsiteY10" fmla="*/ 579625 h 1357014"/>
              <a:gd name="connsiteX0" fmla="*/ 9665 w 840566"/>
              <a:gd name="connsiteY0" fmla="*/ 579625 h 1357014"/>
              <a:gd name="connsiteX1" fmla="*/ 66604 w 840566"/>
              <a:gd name="connsiteY1" fmla="*/ 430137 h 1357014"/>
              <a:gd name="connsiteX2" fmla="*/ 161108 w 840566"/>
              <a:gd name="connsiteY2" fmla="*/ 150517 h 1357014"/>
              <a:gd name="connsiteX3" fmla="*/ 425046 w 840566"/>
              <a:gd name="connsiteY3" fmla="*/ 95 h 1357014"/>
              <a:gd name="connsiteX4" fmla="*/ 720391 w 840566"/>
              <a:gd name="connsiteY4" fmla="*/ 170187 h 1357014"/>
              <a:gd name="connsiteX5" fmla="*/ 840532 w 840566"/>
              <a:gd name="connsiteY5" fmla="*/ 865374 h 1357014"/>
              <a:gd name="connsiteX6" fmla="*/ 710955 w 840566"/>
              <a:gd name="connsiteY6" fmla="*/ 1204259 h 1357014"/>
              <a:gd name="connsiteX7" fmla="*/ 380411 w 840566"/>
              <a:gd name="connsiteY7" fmla="*/ 1356124 h 1357014"/>
              <a:gd name="connsiteX8" fmla="*/ 177585 w 840566"/>
              <a:gd name="connsiteY8" fmla="*/ 1140897 h 1357014"/>
              <a:gd name="connsiteX9" fmla="*/ 94628 w 840566"/>
              <a:gd name="connsiteY9" fmla="*/ 563021 h 1357014"/>
              <a:gd name="connsiteX10" fmla="*/ 9665 w 840566"/>
              <a:gd name="connsiteY10" fmla="*/ 579625 h 1357014"/>
              <a:gd name="connsiteX0" fmla="*/ 9665 w 840611"/>
              <a:gd name="connsiteY0" fmla="*/ 579798 h 1357187"/>
              <a:gd name="connsiteX1" fmla="*/ 66604 w 840611"/>
              <a:gd name="connsiteY1" fmla="*/ 430310 h 1357187"/>
              <a:gd name="connsiteX2" fmla="*/ 161108 w 840611"/>
              <a:gd name="connsiteY2" fmla="*/ 150690 h 1357187"/>
              <a:gd name="connsiteX3" fmla="*/ 425046 w 840611"/>
              <a:gd name="connsiteY3" fmla="*/ 268 h 1357187"/>
              <a:gd name="connsiteX4" fmla="*/ 697895 w 840611"/>
              <a:gd name="connsiteY4" fmla="*/ 142131 h 1357187"/>
              <a:gd name="connsiteX5" fmla="*/ 840532 w 840611"/>
              <a:gd name="connsiteY5" fmla="*/ 865547 h 1357187"/>
              <a:gd name="connsiteX6" fmla="*/ 710955 w 840611"/>
              <a:gd name="connsiteY6" fmla="*/ 1204432 h 1357187"/>
              <a:gd name="connsiteX7" fmla="*/ 380411 w 840611"/>
              <a:gd name="connsiteY7" fmla="*/ 1356297 h 1357187"/>
              <a:gd name="connsiteX8" fmla="*/ 177585 w 840611"/>
              <a:gd name="connsiteY8" fmla="*/ 1141070 h 1357187"/>
              <a:gd name="connsiteX9" fmla="*/ 94628 w 840611"/>
              <a:gd name="connsiteY9" fmla="*/ 563194 h 1357187"/>
              <a:gd name="connsiteX10" fmla="*/ 9665 w 840611"/>
              <a:gd name="connsiteY10" fmla="*/ 579798 h 1357187"/>
              <a:gd name="connsiteX0" fmla="*/ 9665 w 808266"/>
              <a:gd name="connsiteY0" fmla="*/ 579838 h 1357257"/>
              <a:gd name="connsiteX1" fmla="*/ 66604 w 808266"/>
              <a:gd name="connsiteY1" fmla="*/ 430350 h 1357257"/>
              <a:gd name="connsiteX2" fmla="*/ 161108 w 808266"/>
              <a:gd name="connsiteY2" fmla="*/ 150730 h 1357257"/>
              <a:gd name="connsiteX3" fmla="*/ 425046 w 808266"/>
              <a:gd name="connsiteY3" fmla="*/ 308 h 1357257"/>
              <a:gd name="connsiteX4" fmla="*/ 697895 w 808266"/>
              <a:gd name="connsiteY4" fmla="*/ 142171 h 1357257"/>
              <a:gd name="connsiteX5" fmla="*/ 808150 w 808266"/>
              <a:gd name="connsiteY5" fmla="*/ 874405 h 1357257"/>
              <a:gd name="connsiteX6" fmla="*/ 710955 w 808266"/>
              <a:gd name="connsiteY6" fmla="*/ 1204472 h 1357257"/>
              <a:gd name="connsiteX7" fmla="*/ 380411 w 808266"/>
              <a:gd name="connsiteY7" fmla="*/ 1356337 h 1357257"/>
              <a:gd name="connsiteX8" fmla="*/ 177585 w 808266"/>
              <a:gd name="connsiteY8" fmla="*/ 1141110 h 1357257"/>
              <a:gd name="connsiteX9" fmla="*/ 94628 w 808266"/>
              <a:gd name="connsiteY9" fmla="*/ 563234 h 1357257"/>
              <a:gd name="connsiteX10" fmla="*/ 9665 w 808266"/>
              <a:gd name="connsiteY10" fmla="*/ 579838 h 1357257"/>
              <a:gd name="connsiteX0" fmla="*/ 9665 w 808159"/>
              <a:gd name="connsiteY0" fmla="*/ 579838 h 1357293"/>
              <a:gd name="connsiteX1" fmla="*/ 66604 w 808159"/>
              <a:gd name="connsiteY1" fmla="*/ 430350 h 1357293"/>
              <a:gd name="connsiteX2" fmla="*/ 161108 w 808159"/>
              <a:gd name="connsiteY2" fmla="*/ 150730 h 1357293"/>
              <a:gd name="connsiteX3" fmla="*/ 425046 w 808159"/>
              <a:gd name="connsiteY3" fmla="*/ 308 h 1357293"/>
              <a:gd name="connsiteX4" fmla="*/ 697895 w 808159"/>
              <a:gd name="connsiteY4" fmla="*/ 142171 h 1357293"/>
              <a:gd name="connsiteX5" fmla="*/ 808150 w 808159"/>
              <a:gd name="connsiteY5" fmla="*/ 874405 h 1357293"/>
              <a:gd name="connsiteX6" fmla="*/ 693344 w 808159"/>
              <a:gd name="connsiteY6" fmla="*/ 1205450 h 1357293"/>
              <a:gd name="connsiteX7" fmla="*/ 380411 w 808159"/>
              <a:gd name="connsiteY7" fmla="*/ 1356337 h 1357293"/>
              <a:gd name="connsiteX8" fmla="*/ 177585 w 808159"/>
              <a:gd name="connsiteY8" fmla="*/ 1141110 h 1357293"/>
              <a:gd name="connsiteX9" fmla="*/ 94628 w 808159"/>
              <a:gd name="connsiteY9" fmla="*/ 563234 h 1357293"/>
              <a:gd name="connsiteX10" fmla="*/ 9665 w 808159"/>
              <a:gd name="connsiteY10" fmla="*/ 579838 h 1357293"/>
              <a:gd name="connsiteX0" fmla="*/ 9665 w 808159"/>
              <a:gd name="connsiteY0" fmla="*/ 579838 h 1330744"/>
              <a:gd name="connsiteX1" fmla="*/ 66604 w 808159"/>
              <a:gd name="connsiteY1" fmla="*/ 430350 h 1330744"/>
              <a:gd name="connsiteX2" fmla="*/ 161108 w 808159"/>
              <a:gd name="connsiteY2" fmla="*/ 150730 h 1330744"/>
              <a:gd name="connsiteX3" fmla="*/ 425046 w 808159"/>
              <a:gd name="connsiteY3" fmla="*/ 308 h 1330744"/>
              <a:gd name="connsiteX4" fmla="*/ 697895 w 808159"/>
              <a:gd name="connsiteY4" fmla="*/ 142171 h 1330744"/>
              <a:gd name="connsiteX5" fmla="*/ 808150 w 808159"/>
              <a:gd name="connsiteY5" fmla="*/ 874405 h 1330744"/>
              <a:gd name="connsiteX6" fmla="*/ 693344 w 808159"/>
              <a:gd name="connsiteY6" fmla="*/ 1205450 h 1330744"/>
              <a:gd name="connsiteX7" fmla="*/ 366891 w 808159"/>
              <a:gd name="connsiteY7" fmla="*/ 1329481 h 1330744"/>
              <a:gd name="connsiteX8" fmla="*/ 177585 w 808159"/>
              <a:gd name="connsiteY8" fmla="*/ 1141110 h 1330744"/>
              <a:gd name="connsiteX9" fmla="*/ 94628 w 808159"/>
              <a:gd name="connsiteY9" fmla="*/ 563234 h 1330744"/>
              <a:gd name="connsiteX10" fmla="*/ 9665 w 808159"/>
              <a:gd name="connsiteY10" fmla="*/ 579838 h 1330744"/>
              <a:gd name="connsiteX0" fmla="*/ 9665 w 808228"/>
              <a:gd name="connsiteY0" fmla="*/ 579772 h 1330678"/>
              <a:gd name="connsiteX1" fmla="*/ 66604 w 808228"/>
              <a:gd name="connsiteY1" fmla="*/ 430284 h 1330678"/>
              <a:gd name="connsiteX2" fmla="*/ 161108 w 808228"/>
              <a:gd name="connsiteY2" fmla="*/ 150664 h 1330678"/>
              <a:gd name="connsiteX3" fmla="*/ 425046 w 808228"/>
              <a:gd name="connsiteY3" fmla="*/ 242 h 1330678"/>
              <a:gd name="connsiteX4" fmla="*/ 680284 w 808228"/>
              <a:gd name="connsiteY4" fmla="*/ 143084 h 1330678"/>
              <a:gd name="connsiteX5" fmla="*/ 808150 w 808228"/>
              <a:gd name="connsiteY5" fmla="*/ 874339 h 1330678"/>
              <a:gd name="connsiteX6" fmla="*/ 693344 w 808228"/>
              <a:gd name="connsiteY6" fmla="*/ 1205384 h 1330678"/>
              <a:gd name="connsiteX7" fmla="*/ 366891 w 808228"/>
              <a:gd name="connsiteY7" fmla="*/ 1329415 h 1330678"/>
              <a:gd name="connsiteX8" fmla="*/ 177585 w 808228"/>
              <a:gd name="connsiteY8" fmla="*/ 1141044 h 1330678"/>
              <a:gd name="connsiteX9" fmla="*/ 94628 w 808228"/>
              <a:gd name="connsiteY9" fmla="*/ 563168 h 1330678"/>
              <a:gd name="connsiteX10" fmla="*/ 9665 w 808228"/>
              <a:gd name="connsiteY10" fmla="*/ 579772 h 1330678"/>
              <a:gd name="connsiteX0" fmla="*/ 11494 w 796231"/>
              <a:gd name="connsiteY0" fmla="*/ 593372 h 1330678"/>
              <a:gd name="connsiteX1" fmla="*/ 54607 w 796231"/>
              <a:gd name="connsiteY1" fmla="*/ 430284 h 1330678"/>
              <a:gd name="connsiteX2" fmla="*/ 149111 w 796231"/>
              <a:gd name="connsiteY2" fmla="*/ 150664 h 1330678"/>
              <a:gd name="connsiteX3" fmla="*/ 413049 w 796231"/>
              <a:gd name="connsiteY3" fmla="*/ 242 h 1330678"/>
              <a:gd name="connsiteX4" fmla="*/ 668287 w 796231"/>
              <a:gd name="connsiteY4" fmla="*/ 143084 h 1330678"/>
              <a:gd name="connsiteX5" fmla="*/ 796153 w 796231"/>
              <a:gd name="connsiteY5" fmla="*/ 874339 h 1330678"/>
              <a:gd name="connsiteX6" fmla="*/ 681347 w 796231"/>
              <a:gd name="connsiteY6" fmla="*/ 1205384 h 1330678"/>
              <a:gd name="connsiteX7" fmla="*/ 354894 w 796231"/>
              <a:gd name="connsiteY7" fmla="*/ 1329415 h 1330678"/>
              <a:gd name="connsiteX8" fmla="*/ 165588 w 796231"/>
              <a:gd name="connsiteY8" fmla="*/ 1141044 h 1330678"/>
              <a:gd name="connsiteX9" fmla="*/ 82631 w 796231"/>
              <a:gd name="connsiteY9" fmla="*/ 563168 h 1330678"/>
              <a:gd name="connsiteX10" fmla="*/ 11494 w 796231"/>
              <a:gd name="connsiteY10" fmla="*/ 593372 h 1330678"/>
              <a:gd name="connsiteX0" fmla="*/ 3439 w 788176"/>
              <a:gd name="connsiteY0" fmla="*/ 593372 h 1330678"/>
              <a:gd name="connsiteX1" fmla="*/ 46552 w 788176"/>
              <a:gd name="connsiteY1" fmla="*/ 430284 h 1330678"/>
              <a:gd name="connsiteX2" fmla="*/ 141056 w 788176"/>
              <a:gd name="connsiteY2" fmla="*/ 150664 h 1330678"/>
              <a:gd name="connsiteX3" fmla="*/ 404994 w 788176"/>
              <a:gd name="connsiteY3" fmla="*/ 242 h 1330678"/>
              <a:gd name="connsiteX4" fmla="*/ 660232 w 788176"/>
              <a:gd name="connsiteY4" fmla="*/ 143084 h 1330678"/>
              <a:gd name="connsiteX5" fmla="*/ 788098 w 788176"/>
              <a:gd name="connsiteY5" fmla="*/ 874339 h 1330678"/>
              <a:gd name="connsiteX6" fmla="*/ 673292 w 788176"/>
              <a:gd name="connsiteY6" fmla="*/ 1205384 h 1330678"/>
              <a:gd name="connsiteX7" fmla="*/ 346839 w 788176"/>
              <a:gd name="connsiteY7" fmla="*/ 1329415 h 1330678"/>
              <a:gd name="connsiteX8" fmla="*/ 157533 w 788176"/>
              <a:gd name="connsiteY8" fmla="*/ 1141044 h 1330678"/>
              <a:gd name="connsiteX9" fmla="*/ 74576 w 788176"/>
              <a:gd name="connsiteY9" fmla="*/ 563168 h 1330678"/>
              <a:gd name="connsiteX10" fmla="*/ 3439 w 788176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74535 w 788135"/>
              <a:gd name="connsiteY9" fmla="*/ 563168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691 w 785392"/>
              <a:gd name="connsiteY0" fmla="*/ 599057 h 1330678"/>
              <a:gd name="connsiteX1" fmla="*/ 44220 w 785392"/>
              <a:gd name="connsiteY1" fmla="*/ 421479 h 1330678"/>
              <a:gd name="connsiteX2" fmla="*/ 138272 w 785392"/>
              <a:gd name="connsiteY2" fmla="*/ 150664 h 1330678"/>
              <a:gd name="connsiteX3" fmla="*/ 402210 w 785392"/>
              <a:gd name="connsiteY3" fmla="*/ 242 h 1330678"/>
              <a:gd name="connsiteX4" fmla="*/ 657448 w 785392"/>
              <a:gd name="connsiteY4" fmla="*/ 143084 h 1330678"/>
              <a:gd name="connsiteX5" fmla="*/ 785314 w 785392"/>
              <a:gd name="connsiteY5" fmla="*/ 874339 h 1330678"/>
              <a:gd name="connsiteX6" fmla="*/ 670508 w 785392"/>
              <a:gd name="connsiteY6" fmla="*/ 1205384 h 1330678"/>
              <a:gd name="connsiteX7" fmla="*/ 344055 w 785392"/>
              <a:gd name="connsiteY7" fmla="*/ 1329415 h 1330678"/>
              <a:gd name="connsiteX8" fmla="*/ 154749 w 785392"/>
              <a:gd name="connsiteY8" fmla="*/ 1141044 h 1330678"/>
              <a:gd name="connsiteX9" fmla="*/ 65848 w 785392"/>
              <a:gd name="connsiteY9" fmla="*/ 566957 h 1330678"/>
              <a:gd name="connsiteX10" fmla="*/ 3691 w 785392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67586 w 787130"/>
              <a:gd name="connsiteY9" fmla="*/ 566957 h 1330678"/>
              <a:gd name="connsiteX10" fmla="*/ 5429 w 787130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58183 w 787130"/>
              <a:gd name="connsiteY9" fmla="*/ 568228 h 1330678"/>
              <a:gd name="connsiteX10" fmla="*/ 5429 w 787130"/>
              <a:gd name="connsiteY10" fmla="*/ 599057 h 1330678"/>
              <a:gd name="connsiteX0" fmla="*/ 5429 w 787130"/>
              <a:gd name="connsiteY0" fmla="*/ 751347 h 1482968"/>
              <a:gd name="connsiteX1" fmla="*/ 45958 w 787130"/>
              <a:gd name="connsiteY1" fmla="*/ 573769 h 1482968"/>
              <a:gd name="connsiteX2" fmla="*/ 140010 w 787130"/>
              <a:gd name="connsiteY2" fmla="*/ 302954 h 1482968"/>
              <a:gd name="connsiteX3" fmla="*/ 403948 w 787130"/>
              <a:gd name="connsiteY3" fmla="*/ 9 h 1482968"/>
              <a:gd name="connsiteX4" fmla="*/ 659186 w 787130"/>
              <a:gd name="connsiteY4" fmla="*/ 295374 h 1482968"/>
              <a:gd name="connsiteX5" fmla="*/ 787052 w 787130"/>
              <a:gd name="connsiteY5" fmla="*/ 1026629 h 1482968"/>
              <a:gd name="connsiteX6" fmla="*/ 672246 w 787130"/>
              <a:gd name="connsiteY6" fmla="*/ 1357674 h 1482968"/>
              <a:gd name="connsiteX7" fmla="*/ 345793 w 787130"/>
              <a:gd name="connsiteY7" fmla="*/ 1481705 h 1482968"/>
              <a:gd name="connsiteX8" fmla="*/ 156487 w 787130"/>
              <a:gd name="connsiteY8" fmla="*/ 1293334 h 1482968"/>
              <a:gd name="connsiteX9" fmla="*/ 58183 w 787130"/>
              <a:gd name="connsiteY9" fmla="*/ 720518 h 1482968"/>
              <a:gd name="connsiteX10" fmla="*/ 5429 w 787130"/>
              <a:gd name="connsiteY10" fmla="*/ 751347 h 1482968"/>
              <a:gd name="connsiteX0" fmla="*/ 5429 w 787052"/>
              <a:gd name="connsiteY0" fmla="*/ 754100 h 1485721"/>
              <a:gd name="connsiteX1" fmla="*/ 45958 w 787052"/>
              <a:gd name="connsiteY1" fmla="*/ 576522 h 1485721"/>
              <a:gd name="connsiteX2" fmla="*/ 140010 w 787052"/>
              <a:gd name="connsiteY2" fmla="*/ 305707 h 1485721"/>
              <a:gd name="connsiteX3" fmla="*/ 403948 w 787052"/>
              <a:gd name="connsiteY3" fmla="*/ 2762 h 1485721"/>
              <a:gd name="connsiteX4" fmla="*/ 672102 w 787052"/>
              <a:gd name="connsiteY4" fmla="*/ 209565 h 1485721"/>
              <a:gd name="connsiteX5" fmla="*/ 787052 w 787052"/>
              <a:gd name="connsiteY5" fmla="*/ 1029382 h 1485721"/>
              <a:gd name="connsiteX6" fmla="*/ 672246 w 787052"/>
              <a:gd name="connsiteY6" fmla="*/ 1360427 h 1485721"/>
              <a:gd name="connsiteX7" fmla="*/ 345793 w 787052"/>
              <a:gd name="connsiteY7" fmla="*/ 1484458 h 1485721"/>
              <a:gd name="connsiteX8" fmla="*/ 156487 w 787052"/>
              <a:gd name="connsiteY8" fmla="*/ 1296087 h 1485721"/>
              <a:gd name="connsiteX9" fmla="*/ 58183 w 787052"/>
              <a:gd name="connsiteY9" fmla="*/ 723271 h 1485721"/>
              <a:gd name="connsiteX10" fmla="*/ 5429 w 787052"/>
              <a:gd name="connsiteY10" fmla="*/ 754100 h 1485721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58183 w 787052"/>
              <a:gd name="connsiteY9" fmla="*/ 72057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782 w 785613"/>
              <a:gd name="connsiteY0" fmla="*/ 784164 h 1483020"/>
              <a:gd name="connsiteX1" fmla="*/ 44519 w 785613"/>
              <a:gd name="connsiteY1" fmla="*/ 573821 h 1483020"/>
              <a:gd name="connsiteX2" fmla="*/ 138571 w 785613"/>
              <a:gd name="connsiteY2" fmla="*/ 189844 h 1483020"/>
              <a:gd name="connsiteX3" fmla="*/ 402509 w 785613"/>
              <a:gd name="connsiteY3" fmla="*/ 61 h 1483020"/>
              <a:gd name="connsiteX4" fmla="*/ 670663 w 785613"/>
              <a:gd name="connsiteY4" fmla="*/ 206864 h 1483020"/>
              <a:gd name="connsiteX5" fmla="*/ 785613 w 785613"/>
              <a:gd name="connsiteY5" fmla="*/ 1026681 h 1483020"/>
              <a:gd name="connsiteX6" fmla="*/ 670807 w 785613"/>
              <a:gd name="connsiteY6" fmla="*/ 1357726 h 1483020"/>
              <a:gd name="connsiteX7" fmla="*/ 344354 w 785613"/>
              <a:gd name="connsiteY7" fmla="*/ 1481757 h 1483020"/>
              <a:gd name="connsiteX8" fmla="*/ 155048 w 785613"/>
              <a:gd name="connsiteY8" fmla="*/ 1293386 h 1483020"/>
              <a:gd name="connsiteX9" fmla="*/ 69660 w 785613"/>
              <a:gd name="connsiteY9" fmla="*/ 755010 h 1483020"/>
              <a:gd name="connsiteX10" fmla="*/ 5782 w 785613"/>
              <a:gd name="connsiteY10" fmla="*/ 784164 h 1483020"/>
              <a:gd name="connsiteX0" fmla="*/ 5430 w 785261"/>
              <a:gd name="connsiteY0" fmla="*/ 784162 h 1483018"/>
              <a:gd name="connsiteX1" fmla="*/ 45959 w 785261"/>
              <a:gd name="connsiteY1" fmla="*/ 546516 h 1483018"/>
              <a:gd name="connsiteX2" fmla="*/ 138219 w 785261"/>
              <a:gd name="connsiteY2" fmla="*/ 189842 h 1483018"/>
              <a:gd name="connsiteX3" fmla="*/ 402157 w 785261"/>
              <a:gd name="connsiteY3" fmla="*/ 59 h 1483018"/>
              <a:gd name="connsiteX4" fmla="*/ 670311 w 785261"/>
              <a:gd name="connsiteY4" fmla="*/ 206862 h 1483018"/>
              <a:gd name="connsiteX5" fmla="*/ 785261 w 785261"/>
              <a:gd name="connsiteY5" fmla="*/ 1026679 h 1483018"/>
              <a:gd name="connsiteX6" fmla="*/ 670455 w 785261"/>
              <a:gd name="connsiteY6" fmla="*/ 1357724 h 1483018"/>
              <a:gd name="connsiteX7" fmla="*/ 344002 w 785261"/>
              <a:gd name="connsiteY7" fmla="*/ 1481755 h 1483018"/>
              <a:gd name="connsiteX8" fmla="*/ 154696 w 785261"/>
              <a:gd name="connsiteY8" fmla="*/ 1293384 h 1483018"/>
              <a:gd name="connsiteX9" fmla="*/ 69308 w 785261"/>
              <a:gd name="connsiteY9" fmla="*/ 755008 h 1483018"/>
              <a:gd name="connsiteX10" fmla="*/ 5430 w 785261"/>
              <a:gd name="connsiteY10" fmla="*/ 784162 h 1483018"/>
              <a:gd name="connsiteX0" fmla="*/ 7552 w 778423"/>
              <a:gd name="connsiteY0" fmla="*/ 822387 h 1483018"/>
              <a:gd name="connsiteX1" fmla="*/ 39121 w 778423"/>
              <a:gd name="connsiteY1" fmla="*/ 546516 h 1483018"/>
              <a:gd name="connsiteX2" fmla="*/ 131381 w 778423"/>
              <a:gd name="connsiteY2" fmla="*/ 189842 h 1483018"/>
              <a:gd name="connsiteX3" fmla="*/ 395319 w 778423"/>
              <a:gd name="connsiteY3" fmla="*/ 59 h 1483018"/>
              <a:gd name="connsiteX4" fmla="*/ 663473 w 778423"/>
              <a:gd name="connsiteY4" fmla="*/ 206862 h 1483018"/>
              <a:gd name="connsiteX5" fmla="*/ 778423 w 778423"/>
              <a:gd name="connsiteY5" fmla="*/ 1026679 h 1483018"/>
              <a:gd name="connsiteX6" fmla="*/ 663617 w 778423"/>
              <a:gd name="connsiteY6" fmla="*/ 1357724 h 1483018"/>
              <a:gd name="connsiteX7" fmla="*/ 337164 w 778423"/>
              <a:gd name="connsiteY7" fmla="*/ 1481755 h 1483018"/>
              <a:gd name="connsiteX8" fmla="*/ 147858 w 778423"/>
              <a:gd name="connsiteY8" fmla="*/ 1293384 h 1483018"/>
              <a:gd name="connsiteX9" fmla="*/ 62470 w 778423"/>
              <a:gd name="connsiteY9" fmla="*/ 755008 h 1483018"/>
              <a:gd name="connsiteX10" fmla="*/ 7552 w 778423"/>
              <a:gd name="connsiteY10" fmla="*/ 822387 h 1483018"/>
              <a:gd name="connsiteX0" fmla="*/ 5173 w 776044"/>
              <a:gd name="connsiteY0" fmla="*/ 822387 h 1483018"/>
              <a:gd name="connsiteX1" fmla="*/ 36742 w 776044"/>
              <a:gd name="connsiteY1" fmla="*/ 546516 h 1483018"/>
              <a:gd name="connsiteX2" fmla="*/ 129002 w 776044"/>
              <a:gd name="connsiteY2" fmla="*/ 189842 h 1483018"/>
              <a:gd name="connsiteX3" fmla="*/ 392940 w 776044"/>
              <a:gd name="connsiteY3" fmla="*/ 59 h 1483018"/>
              <a:gd name="connsiteX4" fmla="*/ 661094 w 776044"/>
              <a:gd name="connsiteY4" fmla="*/ 206862 h 1483018"/>
              <a:gd name="connsiteX5" fmla="*/ 776044 w 776044"/>
              <a:gd name="connsiteY5" fmla="*/ 1026679 h 1483018"/>
              <a:gd name="connsiteX6" fmla="*/ 661238 w 776044"/>
              <a:gd name="connsiteY6" fmla="*/ 1357724 h 1483018"/>
              <a:gd name="connsiteX7" fmla="*/ 334785 w 776044"/>
              <a:gd name="connsiteY7" fmla="*/ 1481755 h 1483018"/>
              <a:gd name="connsiteX8" fmla="*/ 145479 w 776044"/>
              <a:gd name="connsiteY8" fmla="*/ 1293384 h 1483018"/>
              <a:gd name="connsiteX9" fmla="*/ 60091 w 776044"/>
              <a:gd name="connsiteY9" fmla="*/ 755008 h 1483018"/>
              <a:gd name="connsiteX10" fmla="*/ 5173 w 776044"/>
              <a:gd name="connsiteY10" fmla="*/ 822387 h 1483018"/>
              <a:gd name="connsiteX0" fmla="*/ 3111 w 773982"/>
              <a:gd name="connsiteY0" fmla="*/ 822384 h 1483015"/>
              <a:gd name="connsiteX1" fmla="*/ 43640 w 773982"/>
              <a:gd name="connsiteY1" fmla="*/ 516479 h 1483015"/>
              <a:gd name="connsiteX2" fmla="*/ 126940 w 773982"/>
              <a:gd name="connsiteY2" fmla="*/ 189839 h 1483015"/>
              <a:gd name="connsiteX3" fmla="*/ 390878 w 773982"/>
              <a:gd name="connsiteY3" fmla="*/ 56 h 1483015"/>
              <a:gd name="connsiteX4" fmla="*/ 659032 w 773982"/>
              <a:gd name="connsiteY4" fmla="*/ 206859 h 1483015"/>
              <a:gd name="connsiteX5" fmla="*/ 773982 w 773982"/>
              <a:gd name="connsiteY5" fmla="*/ 1026676 h 1483015"/>
              <a:gd name="connsiteX6" fmla="*/ 659176 w 773982"/>
              <a:gd name="connsiteY6" fmla="*/ 1357721 h 1483015"/>
              <a:gd name="connsiteX7" fmla="*/ 332723 w 773982"/>
              <a:gd name="connsiteY7" fmla="*/ 1481752 h 1483015"/>
              <a:gd name="connsiteX8" fmla="*/ 143417 w 773982"/>
              <a:gd name="connsiteY8" fmla="*/ 1293381 h 1483015"/>
              <a:gd name="connsiteX9" fmla="*/ 58029 w 773982"/>
              <a:gd name="connsiteY9" fmla="*/ 755005 h 1483015"/>
              <a:gd name="connsiteX10" fmla="*/ 3111 w 773982"/>
              <a:gd name="connsiteY10" fmla="*/ 822384 h 1483015"/>
              <a:gd name="connsiteX0" fmla="*/ 3111 w 773982"/>
              <a:gd name="connsiteY0" fmla="*/ 822399 h 1483030"/>
              <a:gd name="connsiteX1" fmla="*/ 43640 w 773982"/>
              <a:gd name="connsiteY1" fmla="*/ 516494 h 1483030"/>
              <a:gd name="connsiteX2" fmla="*/ 126940 w 773982"/>
              <a:gd name="connsiteY2" fmla="*/ 189854 h 1483030"/>
              <a:gd name="connsiteX3" fmla="*/ 390878 w 773982"/>
              <a:gd name="connsiteY3" fmla="*/ 71 h 1483030"/>
              <a:gd name="connsiteX4" fmla="*/ 659032 w 773982"/>
              <a:gd name="connsiteY4" fmla="*/ 206874 h 1483030"/>
              <a:gd name="connsiteX5" fmla="*/ 773982 w 773982"/>
              <a:gd name="connsiteY5" fmla="*/ 1026691 h 1483030"/>
              <a:gd name="connsiteX6" fmla="*/ 659176 w 773982"/>
              <a:gd name="connsiteY6" fmla="*/ 1357736 h 1483030"/>
              <a:gd name="connsiteX7" fmla="*/ 332723 w 773982"/>
              <a:gd name="connsiteY7" fmla="*/ 1481767 h 1483030"/>
              <a:gd name="connsiteX8" fmla="*/ 143417 w 773982"/>
              <a:gd name="connsiteY8" fmla="*/ 1293396 h 1483030"/>
              <a:gd name="connsiteX9" fmla="*/ 58029 w 773982"/>
              <a:gd name="connsiteY9" fmla="*/ 755020 h 1483030"/>
              <a:gd name="connsiteX10" fmla="*/ 3111 w 773982"/>
              <a:gd name="connsiteY10" fmla="*/ 822399 h 1483030"/>
              <a:gd name="connsiteX0" fmla="*/ 1158 w 772029"/>
              <a:gd name="connsiteY0" fmla="*/ 822384 h 1483015"/>
              <a:gd name="connsiteX1" fmla="*/ 66600 w 772029"/>
              <a:gd name="connsiteY1" fmla="*/ 513029 h 1483015"/>
              <a:gd name="connsiteX2" fmla="*/ 124987 w 772029"/>
              <a:gd name="connsiteY2" fmla="*/ 189839 h 1483015"/>
              <a:gd name="connsiteX3" fmla="*/ 388925 w 772029"/>
              <a:gd name="connsiteY3" fmla="*/ 56 h 1483015"/>
              <a:gd name="connsiteX4" fmla="*/ 657079 w 772029"/>
              <a:gd name="connsiteY4" fmla="*/ 206859 h 1483015"/>
              <a:gd name="connsiteX5" fmla="*/ 772029 w 772029"/>
              <a:gd name="connsiteY5" fmla="*/ 1026676 h 1483015"/>
              <a:gd name="connsiteX6" fmla="*/ 657223 w 772029"/>
              <a:gd name="connsiteY6" fmla="*/ 1357721 h 1483015"/>
              <a:gd name="connsiteX7" fmla="*/ 330770 w 772029"/>
              <a:gd name="connsiteY7" fmla="*/ 1481752 h 1483015"/>
              <a:gd name="connsiteX8" fmla="*/ 141464 w 772029"/>
              <a:gd name="connsiteY8" fmla="*/ 1293381 h 1483015"/>
              <a:gd name="connsiteX9" fmla="*/ 56076 w 772029"/>
              <a:gd name="connsiteY9" fmla="*/ 755005 h 1483015"/>
              <a:gd name="connsiteX10" fmla="*/ 1158 w 772029"/>
              <a:gd name="connsiteY10" fmla="*/ 822384 h 1483015"/>
              <a:gd name="connsiteX0" fmla="*/ 923 w 771794"/>
              <a:gd name="connsiteY0" fmla="*/ 822384 h 1483015"/>
              <a:gd name="connsiteX1" fmla="*/ 75424 w 771794"/>
              <a:gd name="connsiteY1" fmla="*/ 513030 h 1483015"/>
              <a:gd name="connsiteX2" fmla="*/ 124752 w 771794"/>
              <a:gd name="connsiteY2" fmla="*/ 189839 h 1483015"/>
              <a:gd name="connsiteX3" fmla="*/ 388690 w 771794"/>
              <a:gd name="connsiteY3" fmla="*/ 56 h 1483015"/>
              <a:gd name="connsiteX4" fmla="*/ 656844 w 771794"/>
              <a:gd name="connsiteY4" fmla="*/ 206859 h 1483015"/>
              <a:gd name="connsiteX5" fmla="*/ 771794 w 771794"/>
              <a:gd name="connsiteY5" fmla="*/ 1026676 h 1483015"/>
              <a:gd name="connsiteX6" fmla="*/ 656988 w 771794"/>
              <a:gd name="connsiteY6" fmla="*/ 1357721 h 1483015"/>
              <a:gd name="connsiteX7" fmla="*/ 330535 w 771794"/>
              <a:gd name="connsiteY7" fmla="*/ 1481752 h 1483015"/>
              <a:gd name="connsiteX8" fmla="*/ 141229 w 771794"/>
              <a:gd name="connsiteY8" fmla="*/ 1293381 h 1483015"/>
              <a:gd name="connsiteX9" fmla="*/ 55841 w 771794"/>
              <a:gd name="connsiteY9" fmla="*/ 755005 h 1483015"/>
              <a:gd name="connsiteX10" fmla="*/ 923 w 771794"/>
              <a:gd name="connsiteY10" fmla="*/ 822384 h 1483015"/>
              <a:gd name="connsiteX0" fmla="*/ 923 w 771794"/>
              <a:gd name="connsiteY0" fmla="*/ 822427 h 1483058"/>
              <a:gd name="connsiteX1" fmla="*/ 75424 w 771794"/>
              <a:gd name="connsiteY1" fmla="*/ 513073 h 1483058"/>
              <a:gd name="connsiteX2" fmla="*/ 124752 w 771794"/>
              <a:gd name="connsiteY2" fmla="*/ 220941 h 1483058"/>
              <a:gd name="connsiteX3" fmla="*/ 388690 w 771794"/>
              <a:gd name="connsiteY3" fmla="*/ 99 h 1483058"/>
              <a:gd name="connsiteX4" fmla="*/ 656844 w 771794"/>
              <a:gd name="connsiteY4" fmla="*/ 206902 h 1483058"/>
              <a:gd name="connsiteX5" fmla="*/ 771794 w 771794"/>
              <a:gd name="connsiteY5" fmla="*/ 1026719 h 1483058"/>
              <a:gd name="connsiteX6" fmla="*/ 656988 w 771794"/>
              <a:gd name="connsiteY6" fmla="*/ 1357764 h 1483058"/>
              <a:gd name="connsiteX7" fmla="*/ 330535 w 771794"/>
              <a:gd name="connsiteY7" fmla="*/ 1481795 h 1483058"/>
              <a:gd name="connsiteX8" fmla="*/ 141229 w 771794"/>
              <a:gd name="connsiteY8" fmla="*/ 1293424 h 1483058"/>
              <a:gd name="connsiteX9" fmla="*/ 55841 w 771794"/>
              <a:gd name="connsiteY9" fmla="*/ 755048 h 1483058"/>
              <a:gd name="connsiteX10" fmla="*/ 923 w 771794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6018 w 772912"/>
              <a:gd name="connsiteY9" fmla="*/ 744695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8283 w 772912"/>
              <a:gd name="connsiteY9" fmla="*/ 758499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61386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4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5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784686 h 1445317"/>
              <a:gd name="connsiteX1" fmla="*/ 70444 w 773608"/>
              <a:gd name="connsiteY1" fmla="*/ 537449 h 1445317"/>
              <a:gd name="connsiteX2" fmla="*/ 126566 w 773608"/>
              <a:gd name="connsiteY2" fmla="*/ 183200 h 1445317"/>
              <a:gd name="connsiteX3" fmla="*/ 388239 w 773608"/>
              <a:gd name="connsiteY3" fmla="*/ 318 h 1445317"/>
              <a:gd name="connsiteX4" fmla="*/ 658658 w 773608"/>
              <a:gd name="connsiteY4" fmla="*/ 169161 h 1445317"/>
              <a:gd name="connsiteX5" fmla="*/ 773608 w 773608"/>
              <a:gd name="connsiteY5" fmla="*/ 988978 h 1445317"/>
              <a:gd name="connsiteX6" fmla="*/ 658802 w 773608"/>
              <a:gd name="connsiteY6" fmla="*/ 1320023 h 1445317"/>
              <a:gd name="connsiteX7" fmla="*/ 332349 w 773608"/>
              <a:gd name="connsiteY7" fmla="*/ 1444054 h 1445317"/>
              <a:gd name="connsiteX8" fmla="*/ 143043 w 773608"/>
              <a:gd name="connsiteY8" fmla="*/ 1255684 h 1445317"/>
              <a:gd name="connsiteX9" fmla="*/ 73509 w 773608"/>
              <a:gd name="connsiteY9" fmla="*/ 713856 h 1445317"/>
              <a:gd name="connsiteX10" fmla="*/ 2737 w 773608"/>
              <a:gd name="connsiteY10" fmla="*/ 784686 h 1445317"/>
              <a:gd name="connsiteX0" fmla="*/ 2737 w 773608"/>
              <a:gd name="connsiteY0" fmla="*/ 786943 h 1447574"/>
              <a:gd name="connsiteX1" fmla="*/ 70444 w 773608"/>
              <a:gd name="connsiteY1" fmla="*/ 539706 h 1447574"/>
              <a:gd name="connsiteX2" fmla="*/ 137890 w 773608"/>
              <a:gd name="connsiteY2" fmla="*/ 233770 h 1447574"/>
              <a:gd name="connsiteX3" fmla="*/ 388239 w 773608"/>
              <a:gd name="connsiteY3" fmla="*/ 2575 h 1447574"/>
              <a:gd name="connsiteX4" fmla="*/ 658658 w 773608"/>
              <a:gd name="connsiteY4" fmla="*/ 171418 h 1447574"/>
              <a:gd name="connsiteX5" fmla="*/ 773608 w 773608"/>
              <a:gd name="connsiteY5" fmla="*/ 991235 h 1447574"/>
              <a:gd name="connsiteX6" fmla="*/ 658802 w 773608"/>
              <a:gd name="connsiteY6" fmla="*/ 1322280 h 1447574"/>
              <a:gd name="connsiteX7" fmla="*/ 332349 w 773608"/>
              <a:gd name="connsiteY7" fmla="*/ 1446311 h 1447574"/>
              <a:gd name="connsiteX8" fmla="*/ 143043 w 773608"/>
              <a:gd name="connsiteY8" fmla="*/ 1257941 h 1447574"/>
              <a:gd name="connsiteX9" fmla="*/ 73509 w 773608"/>
              <a:gd name="connsiteY9" fmla="*/ 716113 h 1447574"/>
              <a:gd name="connsiteX10" fmla="*/ 2737 w 773608"/>
              <a:gd name="connsiteY10" fmla="*/ 786943 h 1447574"/>
              <a:gd name="connsiteX0" fmla="*/ 4243 w 775114"/>
              <a:gd name="connsiteY0" fmla="*/ 786943 h 1447574"/>
              <a:gd name="connsiteX1" fmla="*/ 62891 w 775114"/>
              <a:gd name="connsiteY1" fmla="*/ 522452 h 1447574"/>
              <a:gd name="connsiteX2" fmla="*/ 139396 w 775114"/>
              <a:gd name="connsiteY2" fmla="*/ 233770 h 1447574"/>
              <a:gd name="connsiteX3" fmla="*/ 389745 w 775114"/>
              <a:gd name="connsiteY3" fmla="*/ 2575 h 1447574"/>
              <a:gd name="connsiteX4" fmla="*/ 660164 w 775114"/>
              <a:gd name="connsiteY4" fmla="*/ 171418 h 1447574"/>
              <a:gd name="connsiteX5" fmla="*/ 775114 w 775114"/>
              <a:gd name="connsiteY5" fmla="*/ 991235 h 1447574"/>
              <a:gd name="connsiteX6" fmla="*/ 660308 w 775114"/>
              <a:gd name="connsiteY6" fmla="*/ 1322280 h 1447574"/>
              <a:gd name="connsiteX7" fmla="*/ 333855 w 775114"/>
              <a:gd name="connsiteY7" fmla="*/ 1446311 h 1447574"/>
              <a:gd name="connsiteX8" fmla="*/ 144549 w 775114"/>
              <a:gd name="connsiteY8" fmla="*/ 1257941 h 1447574"/>
              <a:gd name="connsiteX9" fmla="*/ 75015 w 775114"/>
              <a:gd name="connsiteY9" fmla="*/ 716113 h 1447574"/>
              <a:gd name="connsiteX10" fmla="*/ 4243 w 775114"/>
              <a:gd name="connsiteY10" fmla="*/ 786943 h 1447574"/>
              <a:gd name="connsiteX0" fmla="*/ 9050 w 779921"/>
              <a:gd name="connsiteY0" fmla="*/ 786943 h 1447574"/>
              <a:gd name="connsiteX1" fmla="*/ 51844 w 779921"/>
              <a:gd name="connsiteY1" fmla="*/ 522452 h 1447574"/>
              <a:gd name="connsiteX2" fmla="*/ 144203 w 779921"/>
              <a:gd name="connsiteY2" fmla="*/ 233770 h 1447574"/>
              <a:gd name="connsiteX3" fmla="*/ 394552 w 779921"/>
              <a:gd name="connsiteY3" fmla="*/ 2575 h 1447574"/>
              <a:gd name="connsiteX4" fmla="*/ 664971 w 779921"/>
              <a:gd name="connsiteY4" fmla="*/ 171418 h 1447574"/>
              <a:gd name="connsiteX5" fmla="*/ 779921 w 779921"/>
              <a:gd name="connsiteY5" fmla="*/ 991235 h 1447574"/>
              <a:gd name="connsiteX6" fmla="*/ 665115 w 779921"/>
              <a:gd name="connsiteY6" fmla="*/ 1322280 h 1447574"/>
              <a:gd name="connsiteX7" fmla="*/ 338662 w 779921"/>
              <a:gd name="connsiteY7" fmla="*/ 1446311 h 1447574"/>
              <a:gd name="connsiteX8" fmla="*/ 149356 w 779921"/>
              <a:gd name="connsiteY8" fmla="*/ 1257941 h 1447574"/>
              <a:gd name="connsiteX9" fmla="*/ 79822 w 779921"/>
              <a:gd name="connsiteY9" fmla="*/ 716113 h 1447574"/>
              <a:gd name="connsiteX10" fmla="*/ 9050 w 779921"/>
              <a:gd name="connsiteY10" fmla="*/ 786943 h 1447574"/>
              <a:gd name="connsiteX0" fmla="*/ 2472 w 773343"/>
              <a:gd name="connsiteY0" fmla="*/ 786943 h 1447574"/>
              <a:gd name="connsiteX1" fmla="*/ 72444 w 773343"/>
              <a:gd name="connsiteY1" fmla="*/ 525904 h 1447574"/>
              <a:gd name="connsiteX2" fmla="*/ 137625 w 773343"/>
              <a:gd name="connsiteY2" fmla="*/ 233770 h 1447574"/>
              <a:gd name="connsiteX3" fmla="*/ 387974 w 773343"/>
              <a:gd name="connsiteY3" fmla="*/ 2575 h 1447574"/>
              <a:gd name="connsiteX4" fmla="*/ 658393 w 773343"/>
              <a:gd name="connsiteY4" fmla="*/ 171418 h 1447574"/>
              <a:gd name="connsiteX5" fmla="*/ 773343 w 773343"/>
              <a:gd name="connsiteY5" fmla="*/ 991235 h 1447574"/>
              <a:gd name="connsiteX6" fmla="*/ 658537 w 773343"/>
              <a:gd name="connsiteY6" fmla="*/ 1322280 h 1447574"/>
              <a:gd name="connsiteX7" fmla="*/ 332084 w 773343"/>
              <a:gd name="connsiteY7" fmla="*/ 1446311 h 1447574"/>
              <a:gd name="connsiteX8" fmla="*/ 142778 w 773343"/>
              <a:gd name="connsiteY8" fmla="*/ 1257941 h 1447574"/>
              <a:gd name="connsiteX9" fmla="*/ 73244 w 773343"/>
              <a:gd name="connsiteY9" fmla="*/ 716113 h 1447574"/>
              <a:gd name="connsiteX10" fmla="*/ 2472 w 773343"/>
              <a:gd name="connsiteY10" fmla="*/ 786943 h 1447574"/>
              <a:gd name="connsiteX0" fmla="*/ 1502 w 772373"/>
              <a:gd name="connsiteY0" fmla="*/ 786943 h 1447574"/>
              <a:gd name="connsiteX1" fmla="*/ 71474 w 772373"/>
              <a:gd name="connsiteY1" fmla="*/ 525904 h 1447574"/>
              <a:gd name="connsiteX2" fmla="*/ 136655 w 772373"/>
              <a:gd name="connsiteY2" fmla="*/ 233770 h 1447574"/>
              <a:gd name="connsiteX3" fmla="*/ 387004 w 772373"/>
              <a:gd name="connsiteY3" fmla="*/ 2575 h 1447574"/>
              <a:gd name="connsiteX4" fmla="*/ 657423 w 772373"/>
              <a:gd name="connsiteY4" fmla="*/ 171418 h 1447574"/>
              <a:gd name="connsiteX5" fmla="*/ 772373 w 772373"/>
              <a:gd name="connsiteY5" fmla="*/ 991235 h 1447574"/>
              <a:gd name="connsiteX6" fmla="*/ 657567 w 772373"/>
              <a:gd name="connsiteY6" fmla="*/ 1322280 h 1447574"/>
              <a:gd name="connsiteX7" fmla="*/ 331114 w 772373"/>
              <a:gd name="connsiteY7" fmla="*/ 1446311 h 1447574"/>
              <a:gd name="connsiteX8" fmla="*/ 141808 w 772373"/>
              <a:gd name="connsiteY8" fmla="*/ 1257941 h 1447574"/>
              <a:gd name="connsiteX9" fmla="*/ 72274 w 772373"/>
              <a:gd name="connsiteY9" fmla="*/ 716113 h 1447574"/>
              <a:gd name="connsiteX10" fmla="*/ 1502 w 772373"/>
              <a:gd name="connsiteY10" fmla="*/ 786943 h 1447574"/>
              <a:gd name="connsiteX0" fmla="*/ 1931 w 772802"/>
              <a:gd name="connsiteY0" fmla="*/ 786943 h 1447574"/>
              <a:gd name="connsiteX1" fmla="*/ 65109 w 772802"/>
              <a:gd name="connsiteY1" fmla="*/ 532806 h 1447574"/>
              <a:gd name="connsiteX2" fmla="*/ 137084 w 772802"/>
              <a:gd name="connsiteY2" fmla="*/ 233770 h 1447574"/>
              <a:gd name="connsiteX3" fmla="*/ 387433 w 772802"/>
              <a:gd name="connsiteY3" fmla="*/ 2575 h 1447574"/>
              <a:gd name="connsiteX4" fmla="*/ 657852 w 772802"/>
              <a:gd name="connsiteY4" fmla="*/ 171418 h 1447574"/>
              <a:gd name="connsiteX5" fmla="*/ 772802 w 772802"/>
              <a:gd name="connsiteY5" fmla="*/ 991235 h 1447574"/>
              <a:gd name="connsiteX6" fmla="*/ 657996 w 772802"/>
              <a:gd name="connsiteY6" fmla="*/ 1322280 h 1447574"/>
              <a:gd name="connsiteX7" fmla="*/ 331543 w 772802"/>
              <a:gd name="connsiteY7" fmla="*/ 1446311 h 1447574"/>
              <a:gd name="connsiteX8" fmla="*/ 142237 w 772802"/>
              <a:gd name="connsiteY8" fmla="*/ 1257941 h 1447574"/>
              <a:gd name="connsiteX9" fmla="*/ 72703 w 772802"/>
              <a:gd name="connsiteY9" fmla="*/ 716113 h 1447574"/>
              <a:gd name="connsiteX10" fmla="*/ 1931 w 772802"/>
              <a:gd name="connsiteY10" fmla="*/ 786943 h 144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802" h="1447574">
                <a:moveTo>
                  <a:pt x="1931" y="786943"/>
                </a:moveTo>
                <a:cubicBezTo>
                  <a:pt x="-5304" y="793031"/>
                  <a:pt x="6108" y="637170"/>
                  <a:pt x="65109" y="532806"/>
                </a:cubicBezTo>
                <a:cubicBezTo>
                  <a:pt x="95020" y="452841"/>
                  <a:pt x="83363" y="322142"/>
                  <a:pt x="137084" y="233770"/>
                </a:cubicBezTo>
                <a:cubicBezTo>
                  <a:pt x="190805" y="145398"/>
                  <a:pt x="300638" y="12967"/>
                  <a:pt x="387433" y="2575"/>
                </a:cubicBezTo>
                <a:cubicBezTo>
                  <a:pt x="474228" y="-7817"/>
                  <a:pt x="593624" y="6641"/>
                  <a:pt x="657852" y="171418"/>
                </a:cubicBezTo>
                <a:cubicBezTo>
                  <a:pt x="722080" y="336195"/>
                  <a:pt x="772778" y="799425"/>
                  <a:pt x="772802" y="991235"/>
                </a:cubicBezTo>
                <a:cubicBezTo>
                  <a:pt x="772826" y="1183045"/>
                  <a:pt x="731539" y="1246434"/>
                  <a:pt x="657996" y="1322280"/>
                </a:cubicBezTo>
                <a:cubicBezTo>
                  <a:pt x="584453" y="1398126"/>
                  <a:pt x="417503" y="1457034"/>
                  <a:pt x="331543" y="1446311"/>
                </a:cubicBezTo>
                <a:cubicBezTo>
                  <a:pt x="245583" y="1435588"/>
                  <a:pt x="162488" y="1364071"/>
                  <a:pt x="142237" y="1257941"/>
                </a:cubicBezTo>
                <a:cubicBezTo>
                  <a:pt x="70105" y="1028184"/>
                  <a:pt x="105499" y="806115"/>
                  <a:pt x="72703" y="716113"/>
                </a:cubicBezTo>
                <a:cubicBezTo>
                  <a:pt x="35569" y="690454"/>
                  <a:pt x="12746" y="754000"/>
                  <a:pt x="1931" y="78694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2268F7E-11DD-0204-0B9C-4599AEC6E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1" b="41164"/>
          <a:stretch/>
        </p:blipFill>
        <p:spPr>
          <a:xfrm>
            <a:off x="6296399" y="1299536"/>
            <a:ext cx="4903863" cy="41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14B1E476-3B4C-4D14-B1FF-03552269F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50639" flipH="1" flipV="1">
            <a:off x="918570" y="1276002"/>
            <a:ext cx="6574744" cy="4815547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79552 h 1367380"/>
              <a:gd name="connsiteX1" fmla="*/ 68141 w 842162"/>
              <a:gd name="connsiteY1" fmla="*/ 448570 h 1367380"/>
              <a:gd name="connsiteX2" fmla="*/ 96954 w 842162"/>
              <a:gd name="connsiteY2" fmla="*/ 172261 h 1367380"/>
              <a:gd name="connsiteX3" fmla="*/ 424856 w 842162"/>
              <a:gd name="connsiteY3" fmla="*/ 22 h 1367380"/>
              <a:gd name="connsiteX4" fmla="*/ 720201 w 842162"/>
              <a:gd name="connsiteY4" fmla="*/ 170114 h 1367380"/>
              <a:gd name="connsiteX5" fmla="*/ 841839 w 842162"/>
              <a:gd name="connsiteY5" fmla="*/ 1012321 h 1367380"/>
              <a:gd name="connsiteX6" fmla="*/ 741987 w 842162"/>
              <a:gd name="connsiteY6" fmla="*/ 1303018 h 1367380"/>
              <a:gd name="connsiteX7" fmla="*/ 380221 w 842162"/>
              <a:gd name="connsiteY7" fmla="*/ 1356051 h 1367380"/>
              <a:gd name="connsiteX8" fmla="*/ 177395 w 842162"/>
              <a:gd name="connsiteY8" fmla="*/ 1140824 h 1367380"/>
              <a:gd name="connsiteX9" fmla="*/ 94438 w 842162"/>
              <a:gd name="connsiteY9" fmla="*/ 562948 h 1367380"/>
              <a:gd name="connsiteX10" fmla="*/ 9475 w 842162"/>
              <a:gd name="connsiteY10" fmla="*/ 579552 h 1367380"/>
              <a:gd name="connsiteX0" fmla="*/ 9475 w 842162"/>
              <a:gd name="connsiteY0" fmla="*/ 579628 h 1367456"/>
              <a:gd name="connsiteX1" fmla="*/ 68141 w 842162"/>
              <a:gd name="connsiteY1" fmla="*/ 448646 h 1367456"/>
              <a:gd name="connsiteX2" fmla="*/ 160918 w 842162"/>
              <a:gd name="connsiteY2" fmla="*/ 150520 h 1367456"/>
              <a:gd name="connsiteX3" fmla="*/ 424856 w 842162"/>
              <a:gd name="connsiteY3" fmla="*/ 98 h 1367456"/>
              <a:gd name="connsiteX4" fmla="*/ 720201 w 842162"/>
              <a:gd name="connsiteY4" fmla="*/ 170190 h 1367456"/>
              <a:gd name="connsiteX5" fmla="*/ 841839 w 842162"/>
              <a:gd name="connsiteY5" fmla="*/ 1012397 h 1367456"/>
              <a:gd name="connsiteX6" fmla="*/ 741987 w 842162"/>
              <a:gd name="connsiteY6" fmla="*/ 1303094 h 1367456"/>
              <a:gd name="connsiteX7" fmla="*/ 380221 w 842162"/>
              <a:gd name="connsiteY7" fmla="*/ 1356127 h 1367456"/>
              <a:gd name="connsiteX8" fmla="*/ 177395 w 842162"/>
              <a:gd name="connsiteY8" fmla="*/ 1140900 h 1367456"/>
              <a:gd name="connsiteX9" fmla="*/ 94438 w 842162"/>
              <a:gd name="connsiteY9" fmla="*/ 563024 h 1367456"/>
              <a:gd name="connsiteX10" fmla="*/ 9475 w 842162"/>
              <a:gd name="connsiteY10" fmla="*/ 579628 h 1367456"/>
              <a:gd name="connsiteX0" fmla="*/ 9475 w 840678"/>
              <a:gd name="connsiteY0" fmla="*/ 579628 h 1372792"/>
              <a:gd name="connsiteX1" fmla="*/ 68141 w 840678"/>
              <a:gd name="connsiteY1" fmla="*/ 448646 h 1372792"/>
              <a:gd name="connsiteX2" fmla="*/ 160918 w 840678"/>
              <a:gd name="connsiteY2" fmla="*/ 150520 h 1372792"/>
              <a:gd name="connsiteX3" fmla="*/ 424856 w 840678"/>
              <a:gd name="connsiteY3" fmla="*/ 98 h 1372792"/>
              <a:gd name="connsiteX4" fmla="*/ 720201 w 840678"/>
              <a:gd name="connsiteY4" fmla="*/ 170190 h 1372792"/>
              <a:gd name="connsiteX5" fmla="*/ 840342 w 840678"/>
              <a:gd name="connsiteY5" fmla="*/ 865377 h 1372792"/>
              <a:gd name="connsiteX6" fmla="*/ 741987 w 840678"/>
              <a:gd name="connsiteY6" fmla="*/ 1303094 h 1372792"/>
              <a:gd name="connsiteX7" fmla="*/ 380221 w 840678"/>
              <a:gd name="connsiteY7" fmla="*/ 1356127 h 1372792"/>
              <a:gd name="connsiteX8" fmla="*/ 177395 w 840678"/>
              <a:gd name="connsiteY8" fmla="*/ 1140900 h 1372792"/>
              <a:gd name="connsiteX9" fmla="*/ 94438 w 840678"/>
              <a:gd name="connsiteY9" fmla="*/ 563024 h 1372792"/>
              <a:gd name="connsiteX10" fmla="*/ 9475 w 840678"/>
              <a:gd name="connsiteY10" fmla="*/ 579628 h 1372792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376"/>
              <a:gd name="connsiteY0" fmla="*/ 579628 h 1357062"/>
              <a:gd name="connsiteX1" fmla="*/ 68141 w 840376"/>
              <a:gd name="connsiteY1" fmla="*/ 448646 h 1357062"/>
              <a:gd name="connsiteX2" fmla="*/ 160918 w 840376"/>
              <a:gd name="connsiteY2" fmla="*/ 150520 h 1357062"/>
              <a:gd name="connsiteX3" fmla="*/ 424856 w 840376"/>
              <a:gd name="connsiteY3" fmla="*/ 98 h 1357062"/>
              <a:gd name="connsiteX4" fmla="*/ 720201 w 840376"/>
              <a:gd name="connsiteY4" fmla="*/ 170190 h 1357062"/>
              <a:gd name="connsiteX5" fmla="*/ 840342 w 840376"/>
              <a:gd name="connsiteY5" fmla="*/ 865377 h 1357062"/>
              <a:gd name="connsiteX6" fmla="*/ 710765 w 840376"/>
              <a:gd name="connsiteY6" fmla="*/ 1204262 h 1357062"/>
              <a:gd name="connsiteX7" fmla="*/ 380221 w 840376"/>
              <a:gd name="connsiteY7" fmla="*/ 1356127 h 1357062"/>
              <a:gd name="connsiteX8" fmla="*/ 177395 w 840376"/>
              <a:gd name="connsiteY8" fmla="*/ 1140900 h 1357062"/>
              <a:gd name="connsiteX9" fmla="*/ 94438 w 840376"/>
              <a:gd name="connsiteY9" fmla="*/ 563024 h 1357062"/>
              <a:gd name="connsiteX10" fmla="*/ 9475 w 840376"/>
              <a:gd name="connsiteY10" fmla="*/ 579628 h 1357062"/>
              <a:gd name="connsiteX0" fmla="*/ 9475 w 840376"/>
              <a:gd name="connsiteY0" fmla="*/ 579628 h 1357017"/>
              <a:gd name="connsiteX1" fmla="*/ 68141 w 840376"/>
              <a:gd name="connsiteY1" fmla="*/ 448646 h 1357017"/>
              <a:gd name="connsiteX2" fmla="*/ 160918 w 840376"/>
              <a:gd name="connsiteY2" fmla="*/ 150520 h 1357017"/>
              <a:gd name="connsiteX3" fmla="*/ 424856 w 840376"/>
              <a:gd name="connsiteY3" fmla="*/ 98 h 1357017"/>
              <a:gd name="connsiteX4" fmla="*/ 720201 w 840376"/>
              <a:gd name="connsiteY4" fmla="*/ 170190 h 1357017"/>
              <a:gd name="connsiteX5" fmla="*/ 840342 w 840376"/>
              <a:gd name="connsiteY5" fmla="*/ 865377 h 1357017"/>
              <a:gd name="connsiteX6" fmla="*/ 710765 w 840376"/>
              <a:gd name="connsiteY6" fmla="*/ 1204262 h 1357017"/>
              <a:gd name="connsiteX7" fmla="*/ 380221 w 840376"/>
              <a:gd name="connsiteY7" fmla="*/ 1356127 h 1357017"/>
              <a:gd name="connsiteX8" fmla="*/ 177395 w 840376"/>
              <a:gd name="connsiteY8" fmla="*/ 1140900 h 1357017"/>
              <a:gd name="connsiteX9" fmla="*/ 94438 w 840376"/>
              <a:gd name="connsiteY9" fmla="*/ 563024 h 1357017"/>
              <a:gd name="connsiteX10" fmla="*/ 9475 w 840376"/>
              <a:gd name="connsiteY10" fmla="*/ 579628 h 1357017"/>
              <a:gd name="connsiteX0" fmla="*/ 9475 w 840376"/>
              <a:gd name="connsiteY0" fmla="*/ 579625 h 1357014"/>
              <a:gd name="connsiteX1" fmla="*/ 68141 w 840376"/>
              <a:gd name="connsiteY1" fmla="*/ 448643 h 1357014"/>
              <a:gd name="connsiteX2" fmla="*/ 160918 w 840376"/>
              <a:gd name="connsiteY2" fmla="*/ 150517 h 1357014"/>
              <a:gd name="connsiteX3" fmla="*/ 424856 w 840376"/>
              <a:gd name="connsiteY3" fmla="*/ 95 h 1357014"/>
              <a:gd name="connsiteX4" fmla="*/ 720201 w 840376"/>
              <a:gd name="connsiteY4" fmla="*/ 170187 h 1357014"/>
              <a:gd name="connsiteX5" fmla="*/ 840342 w 840376"/>
              <a:gd name="connsiteY5" fmla="*/ 865374 h 1357014"/>
              <a:gd name="connsiteX6" fmla="*/ 710765 w 840376"/>
              <a:gd name="connsiteY6" fmla="*/ 1204259 h 1357014"/>
              <a:gd name="connsiteX7" fmla="*/ 380221 w 840376"/>
              <a:gd name="connsiteY7" fmla="*/ 1356124 h 1357014"/>
              <a:gd name="connsiteX8" fmla="*/ 177395 w 840376"/>
              <a:gd name="connsiteY8" fmla="*/ 1140897 h 1357014"/>
              <a:gd name="connsiteX9" fmla="*/ 94438 w 840376"/>
              <a:gd name="connsiteY9" fmla="*/ 563021 h 1357014"/>
              <a:gd name="connsiteX10" fmla="*/ 9475 w 840376"/>
              <a:gd name="connsiteY10" fmla="*/ 579625 h 1357014"/>
              <a:gd name="connsiteX0" fmla="*/ 9665 w 840566"/>
              <a:gd name="connsiteY0" fmla="*/ 579625 h 1357014"/>
              <a:gd name="connsiteX1" fmla="*/ 66604 w 840566"/>
              <a:gd name="connsiteY1" fmla="*/ 430137 h 1357014"/>
              <a:gd name="connsiteX2" fmla="*/ 161108 w 840566"/>
              <a:gd name="connsiteY2" fmla="*/ 150517 h 1357014"/>
              <a:gd name="connsiteX3" fmla="*/ 425046 w 840566"/>
              <a:gd name="connsiteY3" fmla="*/ 95 h 1357014"/>
              <a:gd name="connsiteX4" fmla="*/ 720391 w 840566"/>
              <a:gd name="connsiteY4" fmla="*/ 170187 h 1357014"/>
              <a:gd name="connsiteX5" fmla="*/ 840532 w 840566"/>
              <a:gd name="connsiteY5" fmla="*/ 865374 h 1357014"/>
              <a:gd name="connsiteX6" fmla="*/ 710955 w 840566"/>
              <a:gd name="connsiteY6" fmla="*/ 1204259 h 1357014"/>
              <a:gd name="connsiteX7" fmla="*/ 380411 w 840566"/>
              <a:gd name="connsiteY7" fmla="*/ 1356124 h 1357014"/>
              <a:gd name="connsiteX8" fmla="*/ 177585 w 840566"/>
              <a:gd name="connsiteY8" fmla="*/ 1140897 h 1357014"/>
              <a:gd name="connsiteX9" fmla="*/ 94628 w 840566"/>
              <a:gd name="connsiteY9" fmla="*/ 563021 h 1357014"/>
              <a:gd name="connsiteX10" fmla="*/ 9665 w 840566"/>
              <a:gd name="connsiteY10" fmla="*/ 579625 h 1357014"/>
              <a:gd name="connsiteX0" fmla="*/ 9665 w 840566"/>
              <a:gd name="connsiteY0" fmla="*/ 579625 h 1356845"/>
              <a:gd name="connsiteX1" fmla="*/ 66604 w 840566"/>
              <a:gd name="connsiteY1" fmla="*/ 430137 h 1356845"/>
              <a:gd name="connsiteX2" fmla="*/ 161108 w 840566"/>
              <a:gd name="connsiteY2" fmla="*/ 150517 h 1356845"/>
              <a:gd name="connsiteX3" fmla="*/ 425046 w 840566"/>
              <a:gd name="connsiteY3" fmla="*/ 95 h 1356845"/>
              <a:gd name="connsiteX4" fmla="*/ 720391 w 840566"/>
              <a:gd name="connsiteY4" fmla="*/ 170187 h 1356845"/>
              <a:gd name="connsiteX5" fmla="*/ 840532 w 840566"/>
              <a:gd name="connsiteY5" fmla="*/ 865374 h 1356845"/>
              <a:gd name="connsiteX6" fmla="*/ 710955 w 840566"/>
              <a:gd name="connsiteY6" fmla="*/ 1204259 h 1356845"/>
              <a:gd name="connsiteX7" fmla="*/ 380411 w 840566"/>
              <a:gd name="connsiteY7" fmla="*/ 1356124 h 1356845"/>
              <a:gd name="connsiteX8" fmla="*/ 150869 w 840566"/>
              <a:gd name="connsiteY8" fmla="*/ 1147836 h 1356845"/>
              <a:gd name="connsiteX9" fmla="*/ 94628 w 840566"/>
              <a:gd name="connsiteY9" fmla="*/ 563021 h 1356845"/>
              <a:gd name="connsiteX10" fmla="*/ 9665 w 840566"/>
              <a:gd name="connsiteY10" fmla="*/ 579625 h 1356845"/>
              <a:gd name="connsiteX0" fmla="*/ 9665 w 840566"/>
              <a:gd name="connsiteY0" fmla="*/ 579625 h 1356845"/>
              <a:gd name="connsiteX1" fmla="*/ 66604 w 840566"/>
              <a:gd name="connsiteY1" fmla="*/ 430137 h 1356845"/>
              <a:gd name="connsiteX2" fmla="*/ 161108 w 840566"/>
              <a:gd name="connsiteY2" fmla="*/ 150517 h 1356845"/>
              <a:gd name="connsiteX3" fmla="*/ 425046 w 840566"/>
              <a:gd name="connsiteY3" fmla="*/ 95 h 1356845"/>
              <a:gd name="connsiteX4" fmla="*/ 720391 w 840566"/>
              <a:gd name="connsiteY4" fmla="*/ 170187 h 1356845"/>
              <a:gd name="connsiteX5" fmla="*/ 840532 w 840566"/>
              <a:gd name="connsiteY5" fmla="*/ 865374 h 1356845"/>
              <a:gd name="connsiteX6" fmla="*/ 710955 w 840566"/>
              <a:gd name="connsiteY6" fmla="*/ 1204259 h 1356845"/>
              <a:gd name="connsiteX7" fmla="*/ 380411 w 840566"/>
              <a:gd name="connsiteY7" fmla="*/ 1356124 h 1356845"/>
              <a:gd name="connsiteX8" fmla="*/ 150869 w 840566"/>
              <a:gd name="connsiteY8" fmla="*/ 1147836 h 1356845"/>
              <a:gd name="connsiteX9" fmla="*/ 79386 w 840566"/>
              <a:gd name="connsiteY9" fmla="*/ 599720 h 1356845"/>
              <a:gd name="connsiteX10" fmla="*/ 9665 w 840566"/>
              <a:gd name="connsiteY10" fmla="*/ 579625 h 1356845"/>
              <a:gd name="connsiteX0" fmla="*/ 10977 w 841878"/>
              <a:gd name="connsiteY0" fmla="*/ 579625 h 1356845"/>
              <a:gd name="connsiteX1" fmla="*/ 5882 w 841878"/>
              <a:gd name="connsiteY1" fmla="*/ 548288 h 1356845"/>
              <a:gd name="connsiteX2" fmla="*/ 67916 w 841878"/>
              <a:gd name="connsiteY2" fmla="*/ 430137 h 1356845"/>
              <a:gd name="connsiteX3" fmla="*/ 162420 w 841878"/>
              <a:gd name="connsiteY3" fmla="*/ 150517 h 1356845"/>
              <a:gd name="connsiteX4" fmla="*/ 426358 w 841878"/>
              <a:gd name="connsiteY4" fmla="*/ 95 h 1356845"/>
              <a:gd name="connsiteX5" fmla="*/ 721703 w 841878"/>
              <a:gd name="connsiteY5" fmla="*/ 170187 h 1356845"/>
              <a:gd name="connsiteX6" fmla="*/ 841844 w 841878"/>
              <a:gd name="connsiteY6" fmla="*/ 865374 h 1356845"/>
              <a:gd name="connsiteX7" fmla="*/ 712267 w 841878"/>
              <a:gd name="connsiteY7" fmla="*/ 1204259 h 1356845"/>
              <a:gd name="connsiteX8" fmla="*/ 381723 w 841878"/>
              <a:gd name="connsiteY8" fmla="*/ 1356124 h 1356845"/>
              <a:gd name="connsiteX9" fmla="*/ 152181 w 841878"/>
              <a:gd name="connsiteY9" fmla="*/ 1147836 h 1356845"/>
              <a:gd name="connsiteX10" fmla="*/ 80698 w 841878"/>
              <a:gd name="connsiteY10" fmla="*/ 599720 h 1356845"/>
              <a:gd name="connsiteX11" fmla="*/ 10977 w 841878"/>
              <a:gd name="connsiteY11" fmla="*/ 579625 h 1356845"/>
              <a:gd name="connsiteX0" fmla="*/ 10977 w 841878"/>
              <a:gd name="connsiteY0" fmla="*/ 579619 h 1356839"/>
              <a:gd name="connsiteX1" fmla="*/ 5882 w 841878"/>
              <a:gd name="connsiteY1" fmla="*/ 548282 h 1356839"/>
              <a:gd name="connsiteX2" fmla="*/ 68653 w 841878"/>
              <a:gd name="connsiteY2" fmla="*/ 393925 h 1356839"/>
              <a:gd name="connsiteX3" fmla="*/ 162420 w 841878"/>
              <a:gd name="connsiteY3" fmla="*/ 150511 h 1356839"/>
              <a:gd name="connsiteX4" fmla="*/ 426358 w 841878"/>
              <a:gd name="connsiteY4" fmla="*/ 89 h 1356839"/>
              <a:gd name="connsiteX5" fmla="*/ 721703 w 841878"/>
              <a:gd name="connsiteY5" fmla="*/ 170181 h 1356839"/>
              <a:gd name="connsiteX6" fmla="*/ 841844 w 841878"/>
              <a:gd name="connsiteY6" fmla="*/ 865368 h 1356839"/>
              <a:gd name="connsiteX7" fmla="*/ 712267 w 841878"/>
              <a:gd name="connsiteY7" fmla="*/ 1204253 h 1356839"/>
              <a:gd name="connsiteX8" fmla="*/ 381723 w 841878"/>
              <a:gd name="connsiteY8" fmla="*/ 1356118 h 1356839"/>
              <a:gd name="connsiteX9" fmla="*/ 152181 w 841878"/>
              <a:gd name="connsiteY9" fmla="*/ 1147830 h 1356839"/>
              <a:gd name="connsiteX10" fmla="*/ 80698 w 841878"/>
              <a:gd name="connsiteY10" fmla="*/ 599714 h 1356839"/>
              <a:gd name="connsiteX11" fmla="*/ 10977 w 841878"/>
              <a:gd name="connsiteY11" fmla="*/ 579619 h 1356839"/>
              <a:gd name="connsiteX0" fmla="*/ 13042 w 843943"/>
              <a:gd name="connsiteY0" fmla="*/ 579619 h 1356839"/>
              <a:gd name="connsiteX1" fmla="*/ 4864 w 843943"/>
              <a:gd name="connsiteY1" fmla="*/ 509795 h 1356839"/>
              <a:gd name="connsiteX2" fmla="*/ 70718 w 843943"/>
              <a:gd name="connsiteY2" fmla="*/ 393925 h 1356839"/>
              <a:gd name="connsiteX3" fmla="*/ 164485 w 843943"/>
              <a:gd name="connsiteY3" fmla="*/ 150511 h 1356839"/>
              <a:gd name="connsiteX4" fmla="*/ 428423 w 843943"/>
              <a:gd name="connsiteY4" fmla="*/ 89 h 1356839"/>
              <a:gd name="connsiteX5" fmla="*/ 723768 w 843943"/>
              <a:gd name="connsiteY5" fmla="*/ 170181 h 1356839"/>
              <a:gd name="connsiteX6" fmla="*/ 843909 w 843943"/>
              <a:gd name="connsiteY6" fmla="*/ 865368 h 1356839"/>
              <a:gd name="connsiteX7" fmla="*/ 714332 w 843943"/>
              <a:gd name="connsiteY7" fmla="*/ 1204253 h 1356839"/>
              <a:gd name="connsiteX8" fmla="*/ 383788 w 843943"/>
              <a:gd name="connsiteY8" fmla="*/ 1356118 h 1356839"/>
              <a:gd name="connsiteX9" fmla="*/ 154246 w 843943"/>
              <a:gd name="connsiteY9" fmla="*/ 1147830 h 1356839"/>
              <a:gd name="connsiteX10" fmla="*/ 82763 w 843943"/>
              <a:gd name="connsiteY10" fmla="*/ 599714 h 1356839"/>
              <a:gd name="connsiteX11" fmla="*/ 13042 w 843943"/>
              <a:gd name="connsiteY11" fmla="*/ 579619 h 1356839"/>
              <a:gd name="connsiteX0" fmla="*/ 10354 w 845365"/>
              <a:gd name="connsiteY0" fmla="*/ 528302 h 1356839"/>
              <a:gd name="connsiteX1" fmla="*/ 6286 w 845365"/>
              <a:gd name="connsiteY1" fmla="*/ 509795 h 1356839"/>
              <a:gd name="connsiteX2" fmla="*/ 72140 w 845365"/>
              <a:gd name="connsiteY2" fmla="*/ 393925 h 1356839"/>
              <a:gd name="connsiteX3" fmla="*/ 165907 w 845365"/>
              <a:gd name="connsiteY3" fmla="*/ 150511 h 1356839"/>
              <a:gd name="connsiteX4" fmla="*/ 429845 w 845365"/>
              <a:gd name="connsiteY4" fmla="*/ 89 h 1356839"/>
              <a:gd name="connsiteX5" fmla="*/ 725190 w 845365"/>
              <a:gd name="connsiteY5" fmla="*/ 170181 h 1356839"/>
              <a:gd name="connsiteX6" fmla="*/ 845331 w 845365"/>
              <a:gd name="connsiteY6" fmla="*/ 865368 h 1356839"/>
              <a:gd name="connsiteX7" fmla="*/ 715754 w 845365"/>
              <a:gd name="connsiteY7" fmla="*/ 1204253 h 1356839"/>
              <a:gd name="connsiteX8" fmla="*/ 385210 w 845365"/>
              <a:gd name="connsiteY8" fmla="*/ 1356118 h 1356839"/>
              <a:gd name="connsiteX9" fmla="*/ 155668 w 845365"/>
              <a:gd name="connsiteY9" fmla="*/ 1147830 h 1356839"/>
              <a:gd name="connsiteX10" fmla="*/ 84185 w 845365"/>
              <a:gd name="connsiteY10" fmla="*/ 599714 h 1356839"/>
              <a:gd name="connsiteX11" fmla="*/ 10354 w 845365"/>
              <a:gd name="connsiteY11" fmla="*/ 528302 h 1356839"/>
              <a:gd name="connsiteX0" fmla="*/ 10354 w 845365"/>
              <a:gd name="connsiteY0" fmla="*/ 528302 h 1356839"/>
              <a:gd name="connsiteX1" fmla="*/ 6286 w 845365"/>
              <a:gd name="connsiteY1" fmla="*/ 509795 h 1356839"/>
              <a:gd name="connsiteX2" fmla="*/ 72140 w 845365"/>
              <a:gd name="connsiteY2" fmla="*/ 393925 h 1356839"/>
              <a:gd name="connsiteX3" fmla="*/ 165907 w 845365"/>
              <a:gd name="connsiteY3" fmla="*/ 150511 h 1356839"/>
              <a:gd name="connsiteX4" fmla="*/ 429845 w 845365"/>
              <a:gd name="connsiteY4" fmla="*/ 89 h 1356839"/>
              <a:gd name="connsiteX5" fmla="*/ 725190 w 845365"/>
              <a:gd name="connsiteY5" fmla="*/ 170181 h 1356839"/>
              <a:gd name="connsiteX6" fmla="*/ 845331 w 845365"/>
              <a:gd name="connsiteY6" fmla="*/ 865368 h 1356839"/>
              <a:gd name="connsiteX7" fmla="*/ 715754 w 845365"/>
              <a:gd name="connsiteY7" fmla="*/ 1204253 h 1356839"/>
              <a:gd name="connsiteX8" fmla="*/ 385210 w 845365"/>
              <a:gd name="connsiteY8" fmla="*/ 1356118 h 1356839"/>
              <a:gd name="connsiteX9" fmla="*/ 155668 w 845365"/>
              <a:gd name="connsiteY9" fmla="*/ 1147830 h 1356839"/>
              <a:gd name="connsiteX10" fmla="*/ 86942 w 845365"/>
              <a:gd name="connsiteY10" fmla="*/ 543340 h 1356839"/>
              <a:gd name="connsiteX11" fmla="*/ 10354 w 845365"/>
              <a:gd name="connsiteY11" fmla="*/ 528302 h 1356839"/>
              <a:gd name="connsiteX0" fmla="*/ 10354 w 845365"/>
              <a:gd name="connsiteY0" fmla="*/ 528300 h 1356837"/>
              <a:gd name="connsiteX1" fmla="*/ 6286 w 845365"/>
              <a:gd name="connsiteY1" fmla="*/ 509793 h 1356837"/>
              <a:gd name="connsiteX2" fmla="*/ 74418 w 845365"/>
              <a:gd name="connsiteY2" fmla="*/ 376962 h 1356837"/>
              <a:gd name="connsiteX3" fmla="*/ 165907 w 845365"/>
              <a:gd name="connsiteY3" fmla="*/ 150509 h 1356837"/>
              <a:gd name="connsiteX4" fmla="*/ 429845 w 845365"/>
              <a:gd name="connsiteY4" fmla="*/ 87 h 1356837"/>
              <a:gd name="connsiteX5" fmla="*/ 725190 w 845365"/>
              <a:gd name="connsiteY5" fmla="*/ 170179 h 1356837"/>
              <a:gd name="connsiteX6" fmla="*/ 845331 w 845365"/>
              <a:gd name="connsiteY6" fmla="*/ 865366 h 1356837"/>
              <a:gd name="connsiteX7" fmla="*/ 715754 w 845365"/>
              <a:gd name="connsiteY7" fmla="*/ 1204251 h 1356837"/>
              <a:gd name="connsiteX8" fmla="*/ 385210 w 845365"/>
              <a:gd name="connsiteY8" fmla="*/ 1356116 h 1356837"/>
              <a:gd name="connsiteX9" fmla="*/ 155668 w 845365"/>
              <a:gd name="connsiteY9" fmla="*/ 1147828 h 1356837"/>
              <a:gd name="connsiteX10" fmla="*/ 86942 w 845365"/>
              <a:gd name="connsiteY10" fmla="*/ 543338 h 1356837"/>
              <a:gd name="connsiteX11" fmla="*/ 10354 w 845365"/>
              <a:gd name="connsiteY11" fmla="*/ 528300 h 1356837"/>
              <a:gd name="connsiteX0" fmla="*/ 10354 w 845365"/>
              <a:gd name="connsiteY0" fmla="*/ 528300 h 1356837"/>
              <a:gd name="connsiteX1" fmla="*/ 6286 w 845365"/>
              <a:gd name="connsiteY1" fmla="*/ 509793 h 1356837"/>
              <a:gd name="connsiteX2" fmla="*/ 74418 w 845365"/>
              <a:gd name="connsiteY2" fmla="*/ 376962 h 1356837"/>
              <a:gd name="connsiteX3" fmla="*/ 165907 w 845365"/>
              <a:gd name="connsiteY3" fmla="*/ 150509 h 1356837"/>
              <a:gd name="connsiteX4" fmla="*/ 429845 w 845365"/>
              <a:gd name="connsiteY4" fmla="*/ 87 h 1356837"/>
              <a:gd name="connsiteX5" fmla="*/ 725190 w 845365"/>
              <a:gd name="connsiteY5" fmla="*/ 170179 h 1356837"/>
              <a:gd name="connsiteX6" fmla="*/ 845331 w 845365"/>
              <a:gd name="connsiteY6" fmla="*/ 865366 h 1356837"/>
              <a:gd name="connsiteX7" fmla="*/ 715754 w 845365"/>
              <a:gd name="connsiteY7" fmla="*/ 1204251 h 1356837"/>
              <a:gd name="connsiteX8" fmla="*/ 385210 w 845365"/>
              <a:gd name="connsiteY8" fmla="*/ 1356116 h 1356837"/>
              <a:gd name="connsiteX9" fmla="*/ 155668 w 845365"/>
              <a:gd name="connsiteY9" fmla="*/ 1147828 h 1356837"/>
              <a:gd name="connsiteX10" fmla="*/ 77266 w 845365"/>
              <a:gd name="connsiteY10" fmla="*/ 536029 h 1356837"/>
              <a:gd name="connsiteX11" fmla="*/ 10354 w 845365"/>
              <a:gd name="connsiteY11" fmla="*/ 528300 h 1356837"/>
              <a:gd name="connsiteX0" fmla="*/ 10354 w 845365"/>
              <a:gd name="connsiteY0" fmla="*/ 528360 h 1356897"/>
              <a:gd name="connsiteX1" fmla="*/ 6286 w 845365"/>
              <a:gd name="connsiteY1" fmla="*/ 509853 h 1356897"/>
              <a:gd name="connsiteX2" fmla="*/ 74418 w 845365"/>
              <a:gd name="connsiteY2" fmla="*/ 377022 h 1356897"/>
              <a:gd name="connsiteX3" fmla="*/ 174556 w 845365"/>
              <a:gd name="connsiteY3" fmla="*/ 145049 h 1356897"/>
              <a:gd name="connsiteX4" fmla="*/ 429845 w 845365"/>
              <a:gd name="connsiteY4" fmla="*/ 147 h 1356897"/>
              <a:gd name="connsiteX5" fmla="*/ 725190 w 845365"/>
              <a:gd name="connsiteY5" fmla="*/ 170239 h 1356897"/>
              <a:gd name="connsiteX6" fmla="*/ 845331 w 845365"/>
              <a:gd name="connsiteY6" fmla="*/ 865426 h 1356897"/>
              <a:gd name="connsiteX7" fmla="*/ 715754 w 845365"/>
              <a:gd name="connsiteY7" fmla="*/ 1204311 h 1356897"/>
              <a:gd name="connsiteX8" fmla="*/ 385210 w 845365"/>
              <a:gd name="connsiteY8" fmla="*/ 1356176 h 1356897"/>
              <a:gd name="connsiteX9" fmla="*/ 155668 w 845365"/>
              <a:gd name="connsiteY9" fmla="*/ 1147888 h 1356897"/>
              <a:gd name="connsiteX10" fmla="*/ 77266 w 845365"/>
              <a:gd name="connsiteY10" fmla="*/ 536089 h 1356897"/>
              <a:gd name="connsiteX11" fmla="*/ 10354 w 845365"/>
              <a:gd name="connsiteY11" fmla="*/ 528360 h 1356897"/>
              <a:gd name="connsiteX0" fmla="*/ 10354 w 845365"/>
              <a:gd name="connsiteY0" fmla="*/ 528462 h 1356999"/>
              <a:gd name="connsiteX1" fmla="*/ 6286 w 845365"/>
              <a:gd name="connsiteY1" fmla="*/ 509955 h 1356999"/>
              <a:gd name="connsiteX2" fmla="*/ 74418 w 845365"/>
              <a:gd name="connsiteY2" fmla="*/ 377124 h 1356999"/>
              <a:gd name="connsiteX3" fmla="*/ 174556 w 845365"/>
              <a:gd name="connsiteY3" fmla="*/ 145151 h 1356999"/>
              <a:gd name="connsiteX4" fmla="*/ 429845 w 845365"/>
              <a:gd name="connsiteY4" fmla="*/ 249 h 1356999"/>
              <a:gd name="connsiteX5" fmla="*/ 725190 w 845365"/>
              <a:gd name="connsiteY5" fmla="*/ 170341 h 1356999"/>
              <a:gd name="connsiteX6" fmla="*/ 845331 w 845365"/>
              <a:gd name="connsiteY6" fmla="*/ 865528 h 1356999"/>
              <a:gd name="connsiteX7" fmla="*/ 715754 w 845365"/>
              <a:gd name="connsiteY7" fmla="*/ 1204413 h 1356999"/>
              <a:gd name="connsiteX8" fmla="*/ 385210 w 845365"/>
              <a:gd name="connsiteY8" fmla="*/ 1356278 h 1356999"/>
              <a:gd name="connsiteX9" fmla="*/ 155668 w 845365"/>
              <a:gd name="connsiteY9" fmla="*/ 1147990 h 1356999"/>
              <a:gd name="connsiteX10" fmla="*/ 77266 w 845365"/>
              <a:gd name="connsiteY10" fmla="*/ 536191 h 1356999"/>
              <a:gd name="connsiteX11" fmla="*/ 10354 w 845365"/>
              <a:gd name="connsiteY11" fmla="*/ 528462 h 1356999"/>
              <a:gd name="connsiteX0" fmla="*/ 12186 w 847197"/>
              <a:gd name="connsiteY0" fmla="*/ 528462 h 1356999"/>
              <a:gd name="connsiteX1" fmla="*/ 5236 w 847197"/>
              <a:gd name="connsiteY1" fmla="*/ 473971 h 1356999"/>
              <a:gd name="connsiteX2" fmla="*/ 76250 w 847197"/>
              <a:gd name="connsiteY2" fmla="*/ 377124 h 1356999"/>
              <a:gd name="connsiteX3" fmla="*/ 176388 w 847197"/>
              <a:gd name="connsiteY3" fmla="*/ 145151 h 1356999"/>
              <a:gd name="connsiteX4" fmla="*/ 431677 w 847197"/>
              <a:gd name="connsiteY4" fmla="*/ 249 h 1356999"/>
              <a:gd name="connsiteX5" fmla="*/ 727022 w 847197"/>
              <a:gd name="connsiteY5" fmla="*/ 170341 h 1356999"/>
              <a:gd name="connsiteX6" fmla="*/ 847163 w 847197"/>
              <a:gd name="connsiteY6" fmla="*/ 865528 h 1356999"/>
              <a:gd name="connsiteX7" fmla="*/ 717586 w 847197"/>
              <a:gd name="connsiteY7" fmla="*/ 1204413 h 1356999"/>
              <a:gd name="connsiteX8" fmla="*/ 387042 w 847197"/>
              <a:gd name="connsiteY8" fmla="*/ 1356278 h 1356999"/>
              <a:gd name="connsiteX9" fmla="*/ 157500 w 847197"/>
              <a:gd name="connsiteY9" fmla="*/ 1147990 h 1356999"/>
              <a:gd name="connsiteX10" fmla="*/ 79098 w 847197"/>
              <a:gd name="connsiteY10" fmla="*/ 536191 h 1356999"/>
              <a:gd name="connsiteX11" fmla="*/ 12186 w 847197"/>
              <a:gd name="connsiteY11" fmla="*/ 528462 h 1356999"/>
              <a:gd name="connsiteX0" fmla="*/ 7322 w 851486"/>
              <a:gd name="connsiteY0" fmla="*/ 488732 h 1356999"/>
              <a:gd name="connsiteX1" fmla="*/ 9525 w 851486"/>
              <a:gd name="connsiteY1" fmla="*/ 473971 h 1356999"/>
              <a:gd name="connsiteX2" fmla="*/ 80539 w 851486"/>
              <a:gd name="connsiteY2" fmla="*/ 377124 h 1356999"/>
              <a:gd name="connsiteX3" fmla="*/ 180677 w 851486"/>
              <a:gd name="connsiteY3" fmla="*/ 145151 h 1356999"/>
              <a:gd name="connsiteX4" fmla="*/ 435966 w 851486"/>
              <a:gd name="connsiteY4" fmla="*/ 249 h 1356999"/>
              <a:gd name="connsiteX5" fmla="*/ 731311 w 851486"/>
              <a:gd name="connsiteY5" fmla="*/ 170341 h 1356999"/>
              <a:gd name="connsiteX6" fmla="*/ 851452 w 851486"/>
              <a:gd name="connsiteY6" fmla="*/ 865528 h 1356999"/>
              <a:gd name="connsiteX7" fmla="*/ 721875 w 851486"/>
              <a:gd name="connsiteY7" fmla="*/ 1204413 h 1356999"/>
              <a:gd name="connsiteX8" fmla="*/ 391331 w 851486"/>
              <a:gd name="connsiteY8" fmla="*/ 1356278 h 1356999"/>
              <a:gd name="connsiteX9" fmla="*/ 161789 w 851486"/>
              <a:gd name="connsiteY9" fmla="*/ 1147990 h 1356999"/>
              <a:gd name="connsiteX10" fmla="*/ 83387 w 851486"/>
              <a:gd name="connsiteY10" fmla="*/ 536191 h 1356999"/>
              <a:gd name="connsiteX11" fmla="*/ 7322 w 851486"/>
              <a:gd name="connsiteY11" fmla="*/ 488732 h 1356999"/>
              <a:gd name="connsiteX0" fmla="*/ 5854 w 850018"/>
              <a:gd name="connsiteY0" fmla="*/ 488732 h 1356999"/>
              <a:gd name="connsiteX1" fmla="*/ 12645 w 850018"/>
              <a:gd name="connsiteY1" fmla="*/ 462924 h 1356999"/>
              <a:gd name="connsiteX2" fmla="*/ 79071 w 850018"/>
              <a:gd name="connsiteY2" fmla="*/ 377124 h 1356999"/>
              <a:gd name="connsiteX3" fmla="*/ 179209 w 850018"/>
              <a:gd name="connsiteY3" fmla="*/ 145151 h 1356999"/>
              <a:gd name="connsiteX4" fmla="*/ 434498 w 850018"/>
              <a:gd name="connsiteY4" fmla="*/ 249 h 1356999"/>
              <a:gd name="connsiteX5" fmla="*/ 729843 w 850018"/>
              <a:gd name="connsiteY5" fmla="*/ 170341 h 1356999"/>
              <a:gd name="connsiteX6" fmla="*/ 849984 w 850018"/>
              <a:gd name="connsiteY6" fmla="*/ 865528 h 1356999"/>
              <a:gd name="connsiteX7" fmla="*/ 720407 w 850018"/>
              <a:gd name="connsiteY7" fmla="*/ 1204413 h 1356999"/>
              <a:gd name="connsiteX8" fmla="*/ 389863 w 850018"/>
              <a:gd name="connsiteY8" fmla="*/ 1356278 h 1356999"/>
              <a:gd name="connsiteX9" fmla="*/ 160321 w 850018"/>
              <a:gd name="connsiteY9" fmla="*/ 1147990 h 1356999"/>
              <a:gd name="connsiteX10" fmla="*/ 81919 w 850018"/>
              <a:gd name="connsiteY10" fmla="*/ 536191 h 1356999"/>
              <a:gd name="connsiteX11" fmla="*/ 5854 w 850018"/>
              <a:gd name="connsiteY11" fmla="*/ 488732 h 1356999"/>
              <a:gd name="connsiteX0" fmla="*/ 5536 w 850951"/>
              <a:gd name="connsiteY0" fmla="*/ 491745 h 1356999"/>
              <a:gd name="connsiteX1" fmla="*/ 13578 w 850951"/>
              <a:gd name="connsiteY1" fmla="*/ 462924 h 1356999"/>
              <a:gd name="connsiteX2" fmla="*/ 80004 w 850951"/>
              <a:gd name="connsiteY2" fmla="*/ 377124 h 1356999"/>
              <a:gd name="connsiteX3" fmla="*/ 180142 w 850951"/>
              <a:gd name="connsiteY3" fmla="*/ 145151 h 1356999"/>
              <a:gd name="connsiteX4" fmla="*/ 435431 w 850951"/>
              <a:gd name="connsiteY4" fmla="*/ 249 h 1356999"/>
              <a:gd name="connsiteX5" fmla="*/ 730776 w 850951"/>
              <a:gd name="connsiteY5" fmla="*/ 170341 h 1356999"/>
              <a:gd name="connsiteX6" fmla="*/ 850917 w 850951"/>
              <a:gd name="connsiteY6" fmla="*/ 865528 h 1356999"/>
              <a:gd name="connsiteX7" fmla="*/ 721340 w 850951"/>
              <a:gd name="connsiteY7" fmla="*/ 1204413 h 1356999"/>
              <a:gd name="connsiteX8" fmla="*/ 390796 w 850951"/>
              <a:gd name="connsiteY8" fmla="*/ 1356278 h 1356999"/>
              <a:gd name="connsiteX9" fmla="*/ 161254 w 850951"/>
              <a:gd name="connsiteY9" fmla="*/ 1147990 h 1356999"/>
              <a:gd name="connsiteX10" fmla="*/ 82852 w 850951"/>
              <a:gd name="connsiteY10" fmla="*/ 536191 h 1356999"/>
              <a:gd name="connsiteX11" fmla="*/ 5536 w 850951"/>
              <a:gd name="connsiteY11" fmla="*/ 491745 h 1356999"/>
              <a:gd name="connsiteX0" fmla="*/ 548 w 845963"/>
              <a:gd name="connsiteY0" fmla="*/ 491745 h 1356999"/>
              <a:gd name="connsiteX1" fmla="*/ 8590 w 845963"/>
              <a:gd name="connsiteY1" fmla="*/ 462924 h 1356999"/>
              <a:gd name="connsiteX2" fmla="*/ 75016 w 845963"/>
              <a:gd name="connsiteY2" fmla="*/ 377124 h 1356999"/>
              <a:gd name="connsiteX3" fmla="*/ 175154 w 845963"/>
              <a:gd name="connsiteY3" fmla="*/ 145151 h 1356999"/>
              <a:gd name="connsiteX4" fmla="*/ 430443 w 845963"/>
              <a:gd name="connsiteY4" fmla="*/ 249 h 1356999"/>
              <a:gd name="connsiteX5" fmla="*/ 725788 w 845963"/>
              <a:gd name="connsiteY5" fmla="*/ 170341 h 1356999"/>
              <a:gd name="connsiteX6" fmla="*/ 845929 w 845963"/>
              <a:gd name="connsiteY6" fmla="*/ 865528 h 1356999"/>
              <a:gd name="connsiteX7" fmla="*/ 716352 w 845963"/>
              <a:gd name="connsiteY7" fmla="*/ 1204413 h 1356999"/>
              <a:gd name="connsiteX8" fmla="*/ 385808 w 845963"/>
              <a:gd name="connsiteY8" fmla="*/ 1356278 h 1356999"/>
              <a:gd name="connsiteX9" fmla="*/ 156266 w 845963"/>
              <a:gd name="connsiteY9" fmla="*/ 1147990 h 1356999"/>
              <a:gd name="connsiteX10" fmla="*/ 77864 w 845963"/>
              <a:gd name="connsiteY10" fmla="*/ 536191 h 1356999"/>
              <a:gd name="connsiteX11" fmla="*/ 548 w 845963"/>
              <a:gd name="connsiteY11" fmla="*/ 491745 h 1356999"/>
              <a:gd name="connsiteX0" fmla="*/ 82 w 845497"/>
              <a:gd name="connsiteY0" fmla="*/ 491745 h 1356999"/>
              <a:gd name="connsiteX1" fmla="*/ 18631 w 845497"/>
              <a:gd name="connsiteY1" fmla="*/ 451236 h 1356999"/>
              <a:gd name="connsiteX2" fmla="*/ 74550 w 845497"/>
              <a:gd name="connsiteY2" fmla="*/ 377124 h 1356999"/>
              <a:gd name="connsiteX3" fmla="*/ 174688 w 845497"/>
              <a:gd name="connsiteY3" fmla="*/ 145151 h 1356999"/>
              <a:gd name="connsiteX4" fmla="*/ 429977 w 845497"/>
              <a:gd name="connsiteY4" fmla="*/ 249 h 1356999"/>
              <a:gd name="connsiteX5" fmla="*/ 725322 w 845497"/>
              <a:gd name="connsiteY5" fmla="*/ 170341 h 1356999"/>
              <a:gd name="connsiteX6" fmla="*/ 845463 w 845497"/>
              <a:gd name="connsiteY6" fmla="*/ 865528 h 1356999"/>
              <a:gd name="connsiteX7" fmla="*/ 715886 w 845497"/>
              <a:gd name="connsiteY7" fmla="*/ 1204413 h 1356999"/>
              <a:gd name="connsiteX8" fmla="*/ 385342 w 845497"/>
              <a:gd name="connsiteY8" fmla="*/ 1356278 h 1356999"/>
              <a:gd name="connsiteX9" fmla="*/ 155800 w 845497"/>
              <a:gd name="connsiteY9" fmla="*/ 1147990 h 1356999"/>
              <a:gd name="connsiteX10" fmla="*/ 77398 w 845497"/>
              <a:gd name="connsiteY10" fmla="*/ 536191 h 1356999"/>
              <a:gd name="connsiteX11" fmla="*/ 82 w 845497"/>
              <a:gd name="connsiteY11" fmla="*/ 491745 h 1356999"/>
              <a:gd name="connsiteX0" fmla="*/ 140 w 845555"/>
              <a:gd name="connsiteY0" fmla="*/ 491745 h 1356999"/>
              <a:gd name="connsiteX1" fmla="*/ 18689 w 845555"/>
              <a:gd name="connsiteY1" fmla="*/ 451236 h 1356999"/>
              <a:gd name="connsiteX2" fmla="*/ 74608 w 845555"/>
              <a:gd name="connsiteY2" fmla="*/ 377124 h 1356999"/>
              <a:gd name="connsiteX3" fmla="*/ 174746 w 845555"/>
              <a:gd name="connsiteY3" fmla="*/ 145151 h 1356999"/>
              <a:gd name="connsiteX4" fmla="*/ 430035 w 845555"/>
              <a:gd name="connsiteY4" fmla="*/ 249 h 1356999"/>
              <a:gd name="connsiteX5" fmla="*/ 725380 w 845555"/>
              <a:gd name="connsiteY5" fmla="*/ 170341 h 1356999"/>
              <a:gd name="connsiteX6" fmla="*/ 845521 w 845555"/>
              <a:gd name="connsiteY6" fmla="*/ 865528 h 1356999"/>
              <a:gd name="connsiteX7" fmla="*/ 715944 w 845555"/>
              <a:gd name="connsiteY7" fmla="*/ 1204413 h 1356999"/>
              <a:gd name="connsiteX8" fmla="*/ 385400 w 845555"/>
              <a:gd name="connsiteY8" fmla="*/ 1356278 h 1356999"/>
              <a:gd name="connsiteX9" fmla="*/ 155858 w 845555"/>
              <a:gd name="connsiteY9" fmla="*/ 1147990 h 1356999"/>
              <a:gd name="connsiteX10" fmla="*/ 77456 w 845555"/>
              <a:gd name="connsiteY10" fmla="*/ 536191 h 1356999"/>
              <a:gd name="connsiteX11" fmla="*/ 140 w 845555"/>
              <a:gd name="connsiteY11" fmla="*/ 491745 h 1356999"/>
              <a:gd name="connsiteX0" fmla="*/ 140 w 845555"/>
              <a:gd name="connsiteY0" fmla="*/ 491745 h 1356999"/>
              <a:gd name="connsiteX1" fmla="*/ 18689 w 845555"/>
              <a:gd name="connsiteY1" fmla="*/ 451236 h 1356999"/>
              <a:gd name="connsiteX2" fmla="*/ 74608 w 845555"/>
              <a:gd name="connsiteY2" fmla="*/ 377124 h 1356999"/>
              <a:gd name="connsiteX3" fmla="*/ 174746 w 845555"/>
              <a:gd name="connsiteY3" fmla="*/ 145151 h 1356999"/>
              <a:gd name="connsiteX4" fmla="*/ 430035 w 845555"/>
              <a:gd name="connsiteY4" fmla="*/ 249 h 1356999"/>
              <a:gd name="connsiteX5" fmla="*/ 725380 w 845555"/>
              <a:gd name="connsiteY5" fmla="*/ 170341 h 1356999"/>
              <a:gd name="connsiteX6" fmla="*/ 845521 w 845555"/>
              <a:gd name="connsiteY6" fmla="*/ 865528 h 1356999"/>
              <a:gd name="connsiteX7" fmla="*/ 715944 w 845555"/>
              <a:gd name="connsiteY7" fmla="*/ 1204413 h 1356999"/>
              <a:gd name="connsiteX8" fmla="*/ 385400 w 845555"/>
              <a:gd name="connsiteY8" fmla="*/ 1356278 h 1356999"/>
              <a:gd name="connsiteX9" fmla="*/ 155858 w 845555"/>
              <a:gd name="connsiteY9" fmla="*/ 1147990 h 1356999"/>
              <a:gd name="connsiteX10" fmla="*/ 77456 w 845555"/>
              <a:gd name="connsiteY10" fmla="*/ 536191 h 1356999"/>
              <a:gd name="connsiteX11" fmla="*/ 140 w 845555"/>
              <a:gd name="connsiteY11" fmla="*/ 491745 h 1356999"/>
              <a:gd name="connsiteX0" fmla="*/ 55 w 845470"/>
              <a:gd name="connsiteY0" fmla="*/ 491745 h 1356999"/>
              <a:gd name="connsiteX1" fmla="*/ 29181 w 845470"/>
              <a:gd name="connsiteY1" fmla="*/ 440426 h 1356999"/>
              <a:gd name="connsiteX2" fmla="*/ 74523 w 845470"/>
              <a:gd name="connsiteY2" fmla="*/ 377124 h 1356999"/>
              <a:gd name="connsiteX3" fmla="*/ 174661 w 845470"/>
              <a:gd name="connsiteY3" fmla="*/ 145151 h 1356999"/>
              <a:gd name="connsiteX4" fmla="*/ 429950 w 845470"/>
              <a:gd name="connsiteY4" fmla="*/ 249 h 1356999"/>
              <a:gd name="connsiteX5" fmla="*/ 725295 w 845470"/>
              <a:gd name="connsiteY5" fmla="*/ 170341 h 1356999"/>
              <a:gd name="connsiteX6" fmla="*/ 845436 w 845470"/>
              <a:gd name="connsiteY6" fmla="*/ 865528 h 1356999"/>
              <a:gd name="connsiteX7" fmla="*/ 715859 w 845470"/>
              <a:gd name="connsiteY7" fmla="*/ 1204413 h 1356999"/>
              <a:gd name="connsiteX8" fmla="*/ 385315 w 845470"/>
              <a:gd name="connsiteY8" fmla="*/ 1356278 h 1356999"/>
              <a:gd name="connsiteX9" fmla="*/ 155773 w 845470"/>
              <a:gd name="connsiteY9" fmla="*/ 1147990 h 1356999"/>
              <a:gd name="connsiteX10" fmla="*/ 77371 w 845470"/>
              <a:gd name="connsiteY10" fmla="*/ 536191 h 1356999"/>
              <a:gd name="connsiteX11" fmla="*/ 55 w 845470"/>
              <a:gd name="connsiteY11" fmla="*/ 491745 h 1356999"/>
              <a:gd name="connsiteX0" fmla="*/ 55 w 845470"/>
              <a:gd name="connsiteY0" fmla="*/ 491641 h 1356895"/>
              <a:gd name="connsiteX1" fmla="*/ 29181 w 845470"/>
              <a:gd name="connsiteY1" fmla="*/ 440322 h 1356895"/>
              <a:gd name="connsiteX2" fmla="*/ 79668 w 845470"/>
              <a:gd name="connsiteY2" fmla="*/ 366724 h 1356895"/>
              <a:gd name="connsiteX3" fmla="*/ 174661 w 845470"/>
              <a:gd name="connsiteY3" fmla="*/ 145047 h 1356895"/>
              <a:gd name="connsiteX4" fmla="*/ 429950 w 845470"/>
              <a:gd name="connsiteY4" fmla="*/ 145 h 1356895"/>
              <a:gd name="connsiteX5" fmla="*/ 725295 w 845470"/>
              <a:gd name="connsiteY5" fmla="*/ 170237 h 1356895"/>
              <a:gd name="connsiteX6" fmla="*/ 845436 w 845470"/>
              <a:gd name="connsiteY6" fmla="*/ 865424 h 1356895"/>
              <a:gd name="connsiteX7" fmla="*/ 715859 w 845470"/>
              <a:gd name="connsiteY7" fmla="*/ 1204309 h 1356895"/>
              <a:gd name="connsiteX8" fmla="*/ 385315 w 845470"/>
              <a:gd name="connsiteY8" fmla="*/ 1356174 h 1356895"/>
              <a:gd name="connsiteX9" fmla="*/ 155773 w 845470"/>
              <a:gd name="connsiteY9" fmla="*/ 1147886 h 1356895"/>
              <a:gd name="connsiteX10" fmla="*/ 77371 w 845470"/>
              <a:gd name="connsiteY10" fmla="*/ 536087 h 1356895"/>
              <a:gd name="connsiteX11" fmla="*/ 55 w 845470"/>
              <a:gd name="connsiteY11" fmla="*/ 491641 h 1356895"/>
              <a:gd name="connsiteX0" fmla="*/ 55 w 845470"/>
              <a:gd name="connsiteY0" fmla="*/ 491641 h 1356895"/>
              <a:gd name="connsiteX1" fmla="*/ 29181 w 845470"/>
              <a:gd name="connsiteY1" fmla="*/ 440322 h 1356895"/>
              <a:gd name="connsiteX2" fmla="*/ 79668 w 845470"/>
              <a:gd name="connsiteY2" fmla="*/ 366724 h 1356895"/>
              <a:gd name="connsiteX3" fmla="*/ 174661 w 845470"/>
              <a:gd name="connsiteY3" fmla="*/ 145047 h 1356895"/>
              <a:gd name="connsiteX4" fmla="*/ 429950 w 845470"/>
              <a:gd name="connsiteY4" fmla="*/ 145 h 1356895"/>
              <a:gd name="connsiteX5" fmla="*/ 725295 w 845470"/>
              <a:gd name="connsiteY5" fmla="*/ 170237 h 1356895"/>
              <a:gd name="connsiteX6" fmla="*/ 845436 w 845470"/>
              <a:gd name="connsiteY6" fmla="*/ 865424 h 1356895"/>
              <a:gd name="connsiteX7" fmla="*/ 715859 w 845470"/>
              <a:gd name="connsiteY7" fmla="*/ 1204309 h 1356895"/>
              <a:gd name="connsiteX8" fmla="*/ 385315 w 845470"/>
              <a:gd name="connsiteY8" fmla="*/ 1356174 h 1356895"/>
              <a:gd name="connsiteX9" fmla="*/ 155773 w 845470"/>
              <a:gd name="connsiteY9" fmla="*/ 1147886 h 1356895"/>
              <a:gd name="connsiteX10" fmla="*/ 77371 w 845470"/>
              <a:gd name="connsiteY10" fmla="*/ 536087 h 1356895"/>
              <a:gd name="connsiteX11" fmla="*/ 55 w 845470"/>
              <a:gd name="connsiteY11" fmla="*/ 491641 h 1356895"/>
              <a:gd name="connsiteX0" fmla="*/ 55 w 845470"/>
              <a:gd name="connsiteY0" fmla="*/ 491641 h 1356895"/>
              <a:gd name="connsiteX1" fmla="*/ 29181 w 845470"/>
              <a:gd name="connsiteY1" fmla="*/ 440322 h 1356895"/>
              <a:gd name="connsiteX2" fmla="*/ 79668 w 845470"/>
              <a:gd name="connsiteY2" fmla="*/ 366724 h 1356895"/>
              <a:gd name="connsiteX3" fmla="*/ 174661 w 845470"/>
              <a:gd name="connsiteY3" fmla="*/ 145047 h 1356895"/>
              <a:gd name="connsiteX4" fmla="*/ 429950 w 845470"/>
              <a:gd name="connsiteY4" fmla="*/ 145 h 1356895"/>
              <a:gd name="connsiteX5" fmla="*/ 725295 w 845470"/>
              <a:gd name="connsiteY5" fmla="*/ 170237 h 1356895"/>
              <a:gd name="connsiteX6" fmla="*/ 845436 w 845470"/>
              <a:gd name="connsiteY6" fmla="*/ 865424 h 1356895"/>
              <a:gd name="connsiteX7" fmla="*/ 715859 w 845470"/>
              <a:gd name="connsiteY7" fmla="*/ 1204309 h 1356895"/>
              <a:gd name="connsiteX8" fmla="*/ 385315 w 845470"/>
              <a:gd name="connsiteY8" fmla="*/ 1356174 h 1356895"/>
              <a:gd name="connsiteX9" fmla="*/ 155773 w 845470"/>
              <a:gd name="connsiteY9" fmla="*/ 1147886 h 1356895"/>
              <a:gd name="connsiteX10" fmla="*/ 77371 w 845470"/>
              <a:gd name="connsiteY10" fmla="*/ 536087 h 1356895"/>
              <a:gd name="connsiteX11" fmla="*/ 55 w 845470"/>
              <a:gd name="connsiteY11" fmla="*/ 491641 h 1356895"/>
              <a:gd name="connsiteX0" fmla="*/ 55 w 845470"/>
              <a:gd name="connsiteY0" fmla="*/ 491641 h 1356895"/>
              <a:gd name="connsiteX1" fmla="*/ 29181 w 845470"/>
              <a:gd name="connsiteY1" fmla="*/ 440322 h 1356895"/>
              <a:gd name="connsiteX2" fmla="*/ 79668 w 845470"/>
              <a:gd name="connsiteY2" fmla="*/ 366724 h 1356895"/>
              <a:gd name="connsiteX3" fmla="*/ 174661 w 845470"/>
              <a:gd name="connsiteY3" fmla="*/ 145047 h 1356895"/>
              <a:gd name="connsiteX4" fmla="*/ 429950 w 845470"/>
              <a:gd name="connsiteY4" fmla="*/ 145 h 1356895"/>
              <a:gd name="connsiteX5" fmla="*/ 725295 w 845470"/>
              <a:gd name="connsiteY5" fmla="*/ 170237 h 1356895"/>
              <a:gd name="connsiteX6" fmla="*/ 845436 w 845470"/>
              <a:gd name="connsiteY6" fmla="*/ 865424 h 1356895"/>
              <a:gd name="connsiteX7" fmla="*/ 715859 w 845470"/>
              <a:gd name="connsiteY7" fmla="*/ 1204309 h 1356895"/>
              <a:gd name="connsiteX8" fmla="*/ 385315 w 845470"/>
              <a:gd name="connsiteY8" fmla="*/ 1356174 h 1356895"/>
              <a:gd name="connsiteX9" fmla="*/ 155773 w 845470"/>
              <a:gd name="connsiteY9" fmla="*/ 1147886 h 1356895"/>
              <a:gd name="connsiteX10" fmla="*/ 77371 w 845470"/>
              <a:gd name="connsiteY10" fmla="*/ 536087 h 1356895"/>
              <a:gd name="connsiteX11" fmla="*/ 55 w 845470"/>
              <a:gd name="connsiteY11" fmla="*/ 491641 h 1356895"/>
              <a:gd name="connsiteX0" fmla="*/ 55 w 845470"/>
              <a:gd name="connsiteY0" fmla="*/ 491714 h 1356968"/>
              <a:gd name="connsiteX1" fmla="*/ 29181 w 845470"/>
              <a:gd name="connsiteY1" fmla="*/ 440395 h 1356968"/>
              <a:gd name="connsiteX2" fmla="*/ 79668 w 845470"/>
              <a:gd name="connsiteY2" fmla="*/ 366797 h 1356968"/>
              <a:gd name="connsiteX3" fmla="*/ 187476 w 845470"/>
              <a:gd name="connsiteY3" fmla="*/ 139959 h 1356968"/>
              <a:gd name="connsiteX4" fmla="*/ 429950 w 845470"/>
              <a:gd name="connsiteY4" fmla="*/ 218 h 1356968"/>
              <a:gd name="connsiteX5" fmla="*/ 725295 w 845470"/>
              <a:gd name="connsiteY5" fmla="*/ 170310 h 1356968"/>
              <a:gd name="connsiteX6" fmla="*/ 845436 w 845470"/>
              <a:gd name="connsiteY6" fmla="*/ 865497 h 1356968"/>
              <a:gd name="connsiteX7" fmla="*/ 715859 w 845470"/>
              <a:gd name="connsiteY7" fmla="*/ 1204382 h 1356968"/>
              <a:gd name="connsiteX8" fmla="*/ 385315 w 845470"/>
              <a:gd name="connsiteY8" fmla="*/ 1356247 h 1356968"/>
              <a:gd name="connsiteX9" fmla="*/ 155773 w 845470"/>
              <a:gd name="connsiteY9" fmla="*/ 1147959 h 1356968"/>
              <a:gd name="connsiteX10" fmla="*/ 77371 w 845470"/>
              <a:gd name="connsiteY10" fmla="*/ 536160 h 1356968"/>
              <a:gd name="connsiteX11" fmla="*/ 55 w 845470"/>
              <a:gd name="connsiteY11" fmla="*/ 491714 h 1356968"/>
              <a:gd name="connsiteX0" fmla="*/ 55 w 845470"/>
              <a:gd name="connsiteY0" fmla="*/ 491708 h 1356962"/>
              <a:gd name="connsiteX1" fmla="*/ 29181 w 845470"/>
              <a:gd name="connsiteY1" fmla="*/ 440389 h 1356962"/>
              <a:gd name="connsiteX2" fmla="*/ 83214 w 845470"/>
              <a:gd name="connsiteY2" fmla="*/ 347546 h 1356962"/>
              <a:gd name="connsiteX3" fmla="*/ 187476 w 845470"/>
              <a:gd name="connsiteY3" fmla="*/ 139953 h 1356962"/>
              <a:gd name="connsiteX4" fmla="*/ 429950 w 845470"/>
              <a:gd name="connsiteY4" fmla="*/ 212 h 1356962"/>
              <a:gd name="connsiteX5" fmla="*/ 725295 w 845470"/>
              <a:gd name="connsiteY5" fmla="*/ 170304 h 1356962"/>
              <a:gd name="connsiteX6" fmla="*/ 845436 w 845470"/>
              <a:gd name="connsiteY6" fmla="*/ 865491 h 1356962"/>
              <a:gd name="connsiteX7" fmla="*/ 715859 w 845470"/>
              <a:gd name="connsiteY7" fmla="*/ 1204376 h 1356962"/>
              <a:gd name="connsiteX8" fmla="*/ 385315 w 845470"/>
              <a:gd name="connsiteY8" fmla="*/ 1356241 h 1356962"/>
              <a:gd name="connsiteX9" fmla="*/ 155773 w 845470"/>
              <a:gd name="connsiteY9" fmla="*/ 1147953 h 1356962"/>
              <a:gd name="connsiteX10" fmla="*/ 77371 w 845470"/>
              <a:gd name="connsiteY10" fmla="*/ 536154 h 1356962"/>
              <a:gd name="connsiteX11" fmla="*/ 55 w 845470"/>
              <a:gd name="connsiteY11" fmla="*/ 491708 h 1356962"/>
              <a:gd name="connsiteX0" fmla="*/ 55 w 845470"/>
              <a:gd name="connsiteY0" fmla="*/ 491708 h 1356962"/>
              <a:gd name="connsiteX1" fmla="*/ 29181 w 845470"/>
              <a:gd name="connsiteY1" fmla="*/ 440389 h 1356962"/>
              <a:gd name="connsiteX2" fmla="*/ 83214 w 845470"/>
              <a:gd name="connsiteY2" fmla="*/ 347546 h 1356962"/>
              <a:gd name="connsiteX3" fmla="*/ 187476 w 845470"/>
              <a:gd name="connsiteY3" fmla="*/ 139953 h 1356962"/>
              <a:gd name="connsiteX4" fmla="*/ 429950 w 845470"/>
              <a:gd name="connsiteY4" fmla="*/ 212 h 1356962"/>
              <a:gd name="connsiteX5" fmla="*/ 725295 w 845470"/>
              <a:gd name="connsiteY5" fmla="*/ 170304 h 1356962"/>
              <a:gd name="connsiteX6" fmla="*/ 845436 w 845470"/>
              <a:gd name="connsiteY6" fmla="*/ 865491 h 1356962"/>
              <a:gd name="connsiteX7" fmla="*/ 715859 w 845470"/>
              <a:gd name="connsiteY7" fmla="*/ 1204376 h 1356962"/>
              <a:gd name="connsiteX8" fmla="*/ 385315 w 845470"/>
              <a:gd name="connsiteY8" fmla="*/ 1356241 h 1356962"/>
              <a:gd name="connsiteX9" fmla="*/ 155773 w 845470"/>
              <a:gd name="connsiteY9" fmla="*/ 1147953 h 1356962"/>
              <a:gd name="connsiteX10" fmla="*/ 77371 w 845470"/>
              <a:gd name="connsiteY10" fmla="*/ 536154 h 1356962"/>
              <a:gd name="connsiteX11" fmla="*/ 55 w 845470"/>
              <a:gd name="connsiteY11" fmla="*/ 491708 h 1356962"/>
              <a:gd name="connsiteX0" fmla="*/ 55 w 845470"/>
              <a:gd name="connsiteY0" fmla="*/ 491708 h 1356962"/>
              <a:gd name="connsiteX1" fmla="*/ 28606 w 845470"/>
              <a:gd name="connsiteY1" fmla="*/ 433209 h 1356962"/>
              <a:gd name="connsiteX2" fmla="*/ 83214 w 845470"/>
              <a:gd name="connsiteY2" fmla="*/ 347546 h 1356962"/>
              <a:gd name="connsiteX3" fmla="*/ 187476 w 845470"/>
              <a:gd name="connsiteY3" fmla="*/ 139953 h 1356962"/>
              <a:gd name="connsiteX4" fmla="*/ 429950 w 845470"/>
              <a:gd name="connsiteY4" fmla="*/ 212 h 1356962"/>
              <a:gd name="connsiteX5" fmla="*/ 725295 w 845470"/>
              <a:gd name="connsiteY5" fmla="*/ 170304 h 1356962"/>
              <a:gd name="connsiteX6" fmla="*/ 845436 w 845470"/>
              <a:gd name="connsiteY6" fmla="*/ 865491 h 1356962"/>
              <a:gd name="connsiteX7" fmla="*/ 715859 w 845470"/>
              <a:gd name="connsiteY7" fmla="*/ 1204376 h 1356962"/>
              <a:gd name="connsiteX8" fmla="*/ 385315 w 845470"/>
              <a:gd name="connsiteY8" fmla="*/ 1356241 h 1356962"/>
              <a:gd name="connsiteX9" fmla="*/ 155773 w 845470"/>
              <a:gd name="connsiteY9" fmla="*/ 1147953 h 1356962"/>
              <a:gd name="connsiteX10" fmla="*/ 77371 w 845470"/>
              <a:gd name="connsiteY10" fmla="*/ 536154 h 1356962"/>
              <a:gd name="connsiteX11" fmla="*/ 55 w 845470"/>
              <a:gd name="connsiteY11" fmla="*/ 491708 h 1356962"/>
              <a:gd name="connsiteX0" fmla="*/ 54 w 846044"/>
              <a:gd name="connsiteY0" fmla="*/ 484528 h 1356962"/>
              <a:gd name="connsiteX1" fmla="*/ 29180 w 846044"/>
              <a:gd name="connsiteY1" fmla="*/ 433209 h 1356962"/>
              <a:gd name="connsiteX2" fmla="*/ 83788 w 846044"/>
              <a:gd name="connsiteY2" fmla="*/ 347546 h 1356962"/>
              <a:gd name="connsiteX3" fmla="*/ 188050 w 846044"/>
              <a:gd name="connsiteY3" fmla="*/ 139953 h 1356962"/>
              <a:gd name="connsiteX4" fmla="*/ 430524 w 846044"/>
              <a:gd name="connsiteY4" fmla="*/ 212 h 1356962"/>
              <a:gd name="connsiteX5" fmla="*/ 725869 w 846044"/>
              <a:gd name="connsiteY5" fmla="*/ 170304 h 1356962"/>
              <a:gd name="connsiteX6" fmla="*/ 846010 w 846044"/>
              <a:gd name="connsiteY6" fmla="*/ 865491 h 1356962"/>
              <a:gd name="connsiteX7" fmla="*/ 716433 w 846044"/>
              <a:gd name="connsiteY7" fmla="*/ 1204376 h 1356962"/>
              <a:gd name="connsiteX8" fmla="*/ 385889 w 846044"/>
              <a:gd name="connsiteY8" fmla="*/ 1356241 h 1356962"/>
              <a:gd name="connsiteX9" fmla="*/ 156347 w 846044"/>
              <a:gd name="connsiteY9" fmla="*/ 1147953 h 1356962"/>
              <a:gd name="connsiteX10" fmla="*/ 77945 w 846044"/>
              <a:gd name="connsiteY10" fmla="*/ 536154 h 1356962"/>
              <a:gd name="connsiteX11" fmla="*/ 54 w 846044"/>
              <a:gd name="connsiteY11" fmla="*/ 484528 h 1356962"/>
              <a:gd name="connsiteX0" fmla="*/ 54 w 846279"/>
              <a:gd name="connsiteY0" fmla="*/ 484481 h 1356915"/>
              <a:gd name="connsiteX1" fmla="*/ 29180 w 846279"/>
              <a:gd name="connsiteY1" fmla="*/ 433162 h 1356915"/>
              <a:gd name="connsiteX2" fmla="*/ 83788 w 846279"/>
              <a:gd name="connsiteY2" fmla="*/ 347499 h 1356915"/>
              <a:gd name="connsiteX3" fmla="*/ 188050 w 846279"/>
              <a:gd name="connsiteY3" fmla="*/ 139906 h 1356915"/>
              <a:gd name="connsiteX4" fmla="*/ 430524 w 846279"/>
              <a:gd name="connsiteY4" fmla="*/ 165 h 1356915"/>
              <a:gd name="connsiteX5" fmla="*/ 740350 w 846279"/>
              <a:gd name="connsiteY5" fmla="*/ 166496 h 1356915"/>
              <a:gd name="connsiteX6" fmla="*/ 846010 w 846279"/>
              <a:gd name="connsiteY6" fmla="*/ 865444 h 1356915"/>
              <a:gd name="connsiteX7" fmla="*/ 716433 w 846279"/>
              <a:gd name="connsiteY7" fmla="*/ 1204329 h 1356915"/>
              <a:gd name="connsiteX8" fmla="*/ 385889 w 846279"/>
              <a:gd name="connsiteY8" fmla="*/ 1356194 h 1356915"/>
              <a:gd name="connsiteX9" fmla="*/ 156347 w 846279"/>
              <a:gd name="connsiteY9" fmla="*/ 1147906 h 1356915"/>
              <a:gd name="connsiteX10" fmla="*/ 77945 w 846279"/>
              <a:gd name="connsiteY10" fmla="*/ 536107 h 1356915"/>
              <a:gd name="connsiteX11" fmla="*/ 54 w 846279"/>
              <a:gd name="connsiteY11" fmla="*/ 484481 h 1356915"/>
              <a:gd name="connsiteX0" fmla="*/ 54 w 846279"/>
              <a:gd name="connsiteY0" fmla="*/ 484481 h 1356915"/>
              <a:gd name="connsiteX1" fmla="*/ 29180 w 846279"/>
              <a:gd name="connsiteY1" fmla="*/ 433162 h 1356915"/>
              <a:gd name="connsiteX2" fmla="*/ 83788 w 846279"/>
              <a:gd name="connsiteY2" fmla="*/ 347499 h 1356915"/>
              <a:gd name="connsiteX3" fmla="*/ 188050 w 846279"/>
              <a:gd name="connsiteY3" fmla="*/ 139906 h 1356915"/>
              <a:gd name="connsiteX4" fmla="*/ 430524 w 846279"/>
              <a:gd name="connsiteY4" fmla="*/ 165 h 1356915"/>
              <a:gd name="connsiteX5" fmla="*/ 740350 w 846279"/>
              <a:gd name="connsiteY5" fmla="*/ 166496 h 1356915"/>
              <a:gd name="connsiteX6" fmla="*/ 846010 w 846279"/>
              <a:gd name="connsiteY6" fmla="*/ 865444 h 1356915"/>
              <a:gd name="connsiteX7" fmla="*/ 716433 w 846279"/>
              <a:gd name="connsiteY7" fmla="*/ 1204329 h 1356915"/>
              <a:gd name="connsiteX8" fmla="*/ 385889 w 846279"/>
              <a:gd name="connsiteY8" fmla="*/ 1356194 h 1356915"/>
              <a:gd name="connsiteX9" fmla="*/ 156347 w 846279"/>
              <a:gd name="connsiteY9" fmla="*/ 1147906 h 1356915"/>
              <a:gd name="connsiteX10" fmla="*/ 77945 w 846279"/>
              <a:gd name="connsiteY10" fmla="*/ 536107 h 1356915"/>
              <a:gd name="connsiteX11" fmla="*/ 54 w 846279"/>
              <a:gd name="connsiteY11" fmla="*/ 484481 h 1356915"/>
              <a:gd name="connsiteX0" fmla="*/ 54 w 840193"/>
              <a:gd name="connsiteY0" fmla="*/ 484481 h 1357054"/>
              <a:gd name="connsiteX1" fmla="*/ 29180 w 840193"/>
              <a:gd name="connsiteY1" fmla="*/ 433162 h 1357054"/>
              <a:gd name="connsiteX2" fmla="*/ 83788 w 840193"/>
              <a:gd name="connsiteY2" fmla="*/ 347499 h 1357054"/>
              <a:gd name="connsiteX3" fmla="*/ 188050 w 840193"/>
              <a:gd name="connsiteY3" fmla="*/ 139906 h 1357054"/>
              <a:gd name="connsiteX4" fmla="*/ 430524 w 840193"/>
              <a:gd name="connsiteY4" fmla="*/ 165 h 1357054"/>
              <a:gd name="connsiteX5" fmla="*/ 740350 w 840193"/>
              <a:gd name="connsiteY5" fmla="*/ 166496 h 1357054"/>
              <a:gd name="connsiteX6" fmla="*/ 839889 w 840193"/>
              <a:gd name="connsiteY6" fmla="*/ 801278 h 1357054"/>
              <a:gd name="connsiteX7" fmla="*/ 716433 w 840193"/>
              <a:gd name="connsiteY7" fmla="*/ 1204329 h 1357054"/>
              <a:gd name="connsiteX8" fmla="*/ 385889 w 840193"/>
              <a:gd name="connsiteY8" fmla="*/ 1356194 h 1357054"/>
              <a:gd name="connsiteX9" fmla="*/ 156347 w 840193"/>
              <a:gd name="connsiteY9" fmla="*/ 1147906 h 1357054"/>
              <a:gd name="connsiteX10" fmla="*/ 77945 w 840193"/>
              <a:gd name="connsiteY10" fmla="*/ 536107 h 1357054"/>
              <a:gd name="connsiteX11" fmla="*/ 54 w 840193"/>
              <a:gd name="connsiteY11" fmla="*/ 484481 h 1357054"/>
              <a:gd name="connsiteX0" fmla="*/ 54 w 840193"/>
              <a:gd name="connsiteY0" fmla="*/ 484481 h 1310102"/>
              <a:gd name="connsiteX1" fmla="*/ 29180 w 840193"/>
              <a:gd name="connsiteY1" fmla="*/ 433162 h 1310102"/>
              <a:gd name="connsiteX2" fmla="*/ 83788 w 840193"/>
              <a:gd name="connsiteY2" fmla="*/ 347499 h 1310102"/>
              <a:gd name="connsiteX3" fmla="*/ 188050 w 840193"/>
              <a:gd name="connsiteY3" fmla="*/ 139906 h 1310102"/>
              <a:gd name="connsiteX4" fmla="*/ 430524 w 840193"/>
              <a:gd name="connsiteY4" fmla="*/ 165 h 1310102"/>
              <a:gd name="connsiteX5" fmla="*/ 740350 w 840193"/>
              <a:gd name="connsiteY5" fmla="*/ 166496 h 1310102"/>
              <a:gd name="connsiteX6" fmla="*/ 839889 w 840193"/>
              <a:gd name="connsiteY6" fmla="*/ 801278 h 1310102"/>
              <a:gd name="connsiteX7" fmla="*/ 716433 w 840193"/>
              <a:gd name="connsiteY7" fmla="*/ 1204329 h 1310102"/>
              <a:gd name="connsiteX8" fmla="*/ 376097 w 840193"/>
              <a:gd name="connsiteY8" fmla="*/ 1308404 h 1310102"/>
              <a:gd name="connsiteX9" fmla="*/ 156347 w 840193"/>
              <a:gd name="connsiteY9" fmla="*/ 1147906 h 1310102"/>
              <a:gd name="connsiteX10" fmla="*/ 77945 w 840193"/>
              <a:gd name="connsiteY10" fmla="*/ 536107 h 1310102"/>
              <a:gd name="connsiteX11" fmla="*/ 54 w 840193"/>
              <a:gd name="connsiteY11" fmla="*/ 484481 h 1310102"/>
              <a:gd name="connsiteX0" fmla="*/ 54 w 840193"/>
              <a:gd name="connsiteY0" fmla="*/ 484481 h 1309935"/>
              <a:gd name="connsiteX1" fmla="*/ 29180 w 840193"/>
              <a:gd name="connsiteY1" fmla="*/ 433162 h 1309935"/>
              <a:gd name="connsiteX2" fmla="*/ 83788 w 840193"/>
              <a:gd name="connsiteY2" fmla="*/ 347499 h 1309935"/>
              <a:gd name="connsiteX3" fmla="*/ 188050 w 840193"/>
              <a:gd name="connsiteY3" fmla="*/ 139906 h 1309935"/>
              <a:gd name="connsiteX4" fmla="*/ 430524 w 840193"/>
              <a:gd name="connsiteY4" fmla="*/ 165 h 1309935"/>
              <a:gd name="connsiteX5" fmla="*/ 740350 w 840193"/>
              <a:gd name="connsiteY5" fmla="*/ 166496 h 1309935"/>
              <a:gd name="connsiteX6" fmla="*/ 839889 w 840193"/>
              <a:gd name="connsiteY6" fmla="*/ 801278 h 1309935"/>
              <a:gd name="connsiteX7" fmla="*/ 716433 w 840193"/>
              <a:gd name="connsiteY7" fmla="*/ 1204329 h 1309935"/>
              <a:gd name="connsiteX8" fmla="*/ 376097 w 840193"/>
              <a:gd name="connsiteY8" fmla="*/ 1308404 h 1309935"/>
              <a:gd name="connsiteX9" fmla="*/ 168451 w 840193"/>
              <a:gd name="connsiteY9" fmla="*/ 1151551 h 1309935"/>
              <a:gd name="connsiteX10" fmla="*/ 77945 w 840193"/>
              <a:gd name="connsiteY10" fmla="*/ 536107 h 1309935"/>
              <a:gd name="connsiteX11" fmla="*/ 54 w 840193"/>
              <a:gd name="connsiteY11" fmla="*/ 484481 h 1309935"/>
              <a:gd name="connsiteX0" fmla="*/ 54 w 840193"/>
              <a:gd name="connsiteY0" fmla="*/ 484481 h 1309935"/>
              <a:gd name="connsiteX1" fmla="*/ 29180 w 840193"/>
              <a:gd name="connsiteY1" fmla="*/ 433162 h 1309935"/>
              <a:gd name="connsiteX2" fmla="*/ 83788 w 840193"/>
              <a:gd name="connsiteY2" fmla="*/ 347499 h 1309935"/>
              <a:gd name="connsiteX3" fmla="*/ 188050 w 840193"/>
              <a:gd name="connsiteY3" fmla="*/ 139906 h 1309935"/>
              <a:gd name="connsiteX4" fmla="*/ 430524 w 840193"/>
              <a:gd name="connsiteY4" fmla="*/ 165 h 1309935"/>
              <a:gd name="connsiteX5" fmla="*/ 740350 w 840193"/>
              <a:gd name="connsiteY5" fmla="*/ 166496 h 1309935"/>
              <a:gd name="connsiteX6" fmla="*/ 839889 w 840193"/>
              <a:gd name="connsiteY6" fmla="*/ 801278 h 1309935"/>
              <a:gd name="connsiteX7" fmla="*/ 716433 w 840193"/>
              <a:gd name="connsiteY7" fmla="*/ 1204329 h 1309935"/>
              <a:gd name="connsiteX8" fmla="*/ 376097 w 840193"/>
              <a:gd name="connsiteY8" fmla="*/ 1308404 h 1309935"/>
              <a:gd name="connsiteX9" fmla="*/ 168451 w 840193"/>
              <a:gd name="connsiteY9" fmla="*/ 1151551 h 1309935"/>
              <a:gd name="connsiteX10" fmla="*/ 77945 w 840193"/>
              <a:gd name="connsiteY10" fmla="*/ 536107 h 1309935"/>
              <a:gd name="connsiteX11" fmla="*/ 54 w 840193"/>
              <a:gd name="connsiteY11" fmla="*/ 484481 h 1309935"/>
              <a:gd name="connsiteX0" fmla="*/ 54 w 840193"/>
              <a:gd name="connsiteY0" fmla="*/ 484481 h 1309809"/>
              <a:gd name="connsiteX1" fmla="*/ 29180 w 840193"/>
              <a:gd name="connsiteY1" fmla="*/ 433162 h 1309809"/>
              <a:gd name="connsiteX2" fmla="*/ 83788 w 840193"/>
              <a:gd name="connsiteY2" fmla="*/ 347499 h 1309809"/>
              <a:gd name="connsiteX3" fmla="*/ 188050 w 840193"/>
              <a:gd name="connsiteY3" fmla="*/ 139906 h 1309809"/>
              <a:gd name="connsiteX4" fmla="*/ 430524 w 840193"/>
              <a:gd name="connsiteY4" fmla="*/ 165 h 1309809"/>
              <a:gd name="connsiteX5" fmla="*/ 740350 w 840193"/>
              <a:gd name="connsiteY5" fmla="*/ 166496 h 1309809"/>
              <a:gd name="connsiteX6" fmla="*/ 839889 w 840193"/>
              <a:gd name="connsiteY6" fmla="*/ 801278 h 1309809"/>
              <a:gd name="connsiteX7" fmla="*/ 716433 w 840193"/>
              <a:gd name="connsiteY7" fmla="*/ 1204329 h 1309809"/>
              <a:gd name="connsiteX8" fmla="*/ 376097 w 840193"/>
              <a:gd name="connsiteY8" fmla="*/ 1308404 h 1309809"/>
              <a:gd name="connsiteX9" fmla="*/ 155174 w 840193"/>
              <a:gd name="connsiteY9" fmla="*/ 1154394 h 1309809"/>
              <a:gd name="connsiteX10" fmla="*/ 77945 w 840193"/>
              <a:gd name="connsiteY10" fmla="*/ 536107 h 1309809"/>
              <a:gd name="connsiteX11" fmla="*/ 54 w 840193"/>
              <a:gd name="connsiteY11" fmla="*/ 484481 h 1309809"/>
              <a:gd name="connsiteX0" fmla="*/ 54 w 840193"/>
              <a:gd name="connsiteY0" fmla="*/ 484481 h 1309809"/>
              <a:gd name="connsiteX1" fmla="*/ 29180 w 840193"/>
              <a:gd name="connsiteY1" fmla="*/ 433162 h 1309809"/>
              <a:gd name="connsiteX2" fmla="*/ 83788 w 840193"/>
              <a:gd name="connsiteY2" fmla="*/ 347499 h 1309809"/>
              <a:gd name="connsiteX3" fmla="*/ 188050 w 840193"/>
              <a:gd name="connsiteY3" fmla="*/ 139906 h 1309809"/>
              <a:gd name="connsiteX4" fmla="*/ 430524 w 840193"/>
              <a:gd name="connsiteY4" fmla="*/ 165 h 1309809"/>
              <a:gd name="connsiteX5" fmla="*/ 740350 w 840193"/>
              <a:gd name="connsiteY5" fmla="*/ 166496 h 1309809"/>
              <a:gd name="connsiteX6" fmla="*/ 839889 w 840193"/>
              <a:gd name="connsiteY6" fmla="*/ 801278 h 1309809"/>
              <a:gd name="connsiteX7" fmla="*/ 716433 w 840193"/>
              <a:gd name="connsiteY7" fmla="*/ 1204329 h 1309809"/>
              <a:gd name="connsiteX8" fmla="*/ 376097 w 840193"/>
              <a:gd name="connsiteY8" fmla="*/ 1308404 h 1309809"/>
              <a:gd name="connsiteX9" fmla="*/ 155174 w 840193"/>
              <a:gd name="connsiteY9" fmla="*/ 1154394 h 1309809"/>
              <a:gd name="connsiteX10" fmla="*/ 64819 w 840193"/>
              <a:gd name="connsiteY10" fmla="*/ 542035 h 1309809"/>
              <a:gd name="connsiteX11" fmla="*/ 54 w 840193"/>
              <a:gd name="connsiteY11" fmla="*/ 484481 h 1309809"/>
              <a:gd name="connsiteX0" fmla="*/ 54 w 840193"/>
              <a:gd name="connsiteY0" fmla="*/ 484481 h 1309809"/>
              <a:gd name="connsiteX1" fmla="*/ 29180 w 840193"/>
              <a:gd name="connsiteY1" fmla="*/ 433162 h 1309809"/>
              <a:gd name="connsiteX2" fmla="*/ 83788 w 840193"/>
              <a:gd name="connsiteY2" fmla="*/ 347499 h 1309809"/>
              <a:gd name="connsiteX3" fmla="*/ 188050 w 840193"/>
              <a:gd name="connsiteY3" fmla="*/ 139906 h 1309809"/>
              <a:gd name="connsiteX4" fmla="*/ 430524 w 840193"/>
              <a:gd name="connsiteY4" fmla="*/ 165 h 1309809"/>
              <a:gd name="connsiteX5" fmla="*/ 740350 w 840193"/>
              <a:gd name="connsiteY5" fmla="*/ 166496 h 1309809"/>
              <a:gd name="connsiteX6" fmla="*/ 839889 w 840193"/>
              <a:gd name="connsiteY6" fmla="*/ 801278 h 1309809"/>
              <a:gd name="connsiteX7" fmla="*/ 716433 w 840193"/>
              <a:gd name="connsiteY7" fmla="*/ 1204329 h 1309809"/>
              <a:gd name="connsiteX8" fmla="*/ 376097 w 840193"/>
              <a:gd name="connsiteY8" fmla="*/ 1308404 h 1309809"/>
              <a:gd name="connsiteX9" fmla="*/ 155174 w 840193"/>
              <a:gd name="connsiteY9" fmla="*/ 1154394 h 1309809"/>
              <a:gd name="connsiteX10" fmla="*/ 60242 w 840193"/>
              <a:gd name="connsiteY10" fmla="*/ 539897 h 1309809"/>
              <a:gd name="connsiteX11" fmla="*/ 54 w 840193"/>
              <a:gd name="connsiteY11" fmla="*/ 484481 h 1309809"/>
              <a:gd name="connsiteX0" fmla="*/ 54 w 840193"/>
              <a:gd name="connsiteY0" fmla="*/ 484481 h 1310243"/>
              <a:gd name="connsiteX1" fmla="*/ 29180 w 840193"/>
              <a:gd name="connsiteY1" fmla="*/ 433162 h 1310243"/>
              <a:gd name="connsiteX2" fmla="*/ 83788 w 840193"/>
              <a:gd name="connsiteY2" fmla="*/ 347499 h 1310243"/>
              <a:gd name="connsiteX3" fmla="*/ 188050 w 840193"/>
              <a:gd name="connsiteY3" fmla="*/ 139906 h 1310243"/>
              <a:gd name="connsiteX4" fmla="*/ 430524 w 840193"/>
              <a:gd name="connsiteY4" fmla="*/ 165 h 1310243"/>
              <a:gd name="connsiteX5" fmla="*/ 740350 w 840193"/>
              <a:gd name="connsiteY5" fmla="*/ 166496 h 1310243"/>
              <a:gd name="connsiteX6" fmla="*/ 839889 w 840193"/>
              <a:gd name="connsiteY6" fmla="*/ 801278 h 1310243"/>
              <a:gd name="connsiteX7" fmla="*/ 716433 w 840193"/>
              <a:gd name="connsiteY7" fmla="*/ 1204329 h 1310243"/>
              <a:gd name="connsiteX8" fmla="*/ 376097 w 840193"/>
              <a:gd name="connsiteY8" fmla="*/ 1308404 h 1310243"/>
              <a:gd name="connsiteX9" fmla="*/ 141293 w 840193"/>
              <a:gd name="connsiteY9" fmla="*/ 1144894 h 1310243"/>
              <a:gd name="connsiteX10" fmla="*/ 60242 w 840193"/>
              <a:gd name="connsiteY10" fmla="*/ 539897 h 1310243"/>
              <a:gd name="connsiteX11" fmla="*/ 54 w 840193"/>
              <a:gd name="connsiteY11" fmla="*/ 484481 h 1310243"/>
              <a:gd name="connsiteX0" fmla="*/ 54 w 840193"/>
              <a:gd name="connsiteY0" fmla="*/ 484481 h 1310243"/>
              <a:gd name="connsiteX1" fmla="*/ 29180 w 840193"/>
              <a:gd name="connsiteY1" fmla="*/ 433162 h 1310243"/>
              <a:gd name="connsiteX2" fmla="*/ 83788 w 840193"/>
              <a:gd name="connsiteY2" fmla="*/ 347499 h 1310243"/>
              <a:gd name="connsiteX3" fmla="*/ 188050 w 840193"/>
              <a:gd name="connsiteY3" fmla="*/ 139906 h 1310243"/>
              <a:gd name="connsiteX4" fmla="*/ 430524 w 840193"/>
              <a:gd name="connsiteY4" fmla="*/ 165 h 1310243"/>
              <a:gd name="connsiteX5" fmla="*/ 740350 w 840193"/>
              <a:gd name="connsiteY5" fmla="*/ 166496 h 1310243"/>
              <a:gd name="connsiteX6" fmla="*/ 839889 w 840193"/>
              <a:gd name="connsiteY6" fmla="*/ 801278 h 1310243"/>
              <a:gd name="connsiteX7" fmla="*/ 716433 w 840193"/>
              <a:gd name="connsiteY7" fmla="*/ 1204329 h 1310243"/>
              <a:gd name="connsiteX8" fmla="*/ 376097 w 840193"/>
              <a:gd name="connsiteY8" fmla="*/ 1308404 h 1310243"/>
              <a:gd name="connsiteX9" fmla="*/ 141293 w 840193"/>
              <a:gd name="connsiteY9" fmla="*/ 1144894 h 1310243"/>
              <a:gd name="connsiteX10" fmla="*/ 60242 w 840193"/>
              <a:gd name="connsiteY10" fmla="*/ 539897 h 1310243"/>
              <a:gd name="connsiteX11" fmla="*/ 54 w 840193"/>
              <a:gd name="connsiteY11" fmla="*/ 484481 h 1310243"/>
              <a:gd name="connsiteX0" fmla="*/ 54 w 840193"/>
              <a:gd name="connsiteY0" fmla="*/ 484481 h 1310243"/>
              <a:gd name="connsiteX1" fmla="*/ 29180 w 840193"/>
              <a:gd name="connsiteY1" fmla="*/ 433162 h 1310243"/>
              <a:gd name="connsiteX2" fmla="*/ 83788 w 840193"/>
              <a:gd name="connsiteY2" fmla="*/ 347499 h 1310243"/>
              <a:gd name="connsiteX3" fmla="*/ 188050 w 840193"/>
              <a:gd name="connsiteY3" fmla="*/ 139906 h 1310243"/>
              <a:gd name="connsiteX4" fmla="*/ 430524 w 840193"/>
              <a:gd name="connsiteY4" fmla="*/ 165 h 1310243"/>
              <a:gd name="connsiteX5" fmla="*/ 740350 w 840193"/>
              <a:gd name="connsiteY5" fmla="*/ 166496 h 1310243"/>
              <a:gd name="connsiteX6" fmla="*/ 839889 w 840193"/>
              <a:gd name="connsiteY6" fmla="*/ 801278 h 1310243"/>
              <a:gd name="connsiteX7" fmla="*/ 716433 w 840193"/>
              <a:gd name="connsiteY7" fmla="*/ 1204329 h 1310243"/>
              <a:gd name="connsiteX8" fmla="*/ 376097 w 840193"/>
              <a:gd name="connsiteY8" fmla="*/ 1308404 h 1310243"/>
              <a:gd name="connsiteX9" fmla="*/ 141293 w 840193"/>
              <a:gd name="connsiteY9" fmla="*/ 1144894 h 1310243"/>
              <a:gd name="connsiteX10" fmla="*/ 53955 w 840193"/>
              <a:gd name="connsiteY10" fmla="*/ 530790 h 1310243"/>
              <a:gd name="connsiteX11" fmla="*/ 54 w 840193"/>
              <a:gd name="connsiteY11" fmla="*/ 484481 h 1310243"/>
              <a:gd name="connsiteX0" fmla="*/ 54 w 840193"/>
              <a:gd name="connsiteY0" fmla="*/ 484481 h 1310243"/>
              <a:gd name="connsiteX1" fmla="*/ 29180 w 840193"/>
              <a:gd name="connsiteY1" fmla="*/ 433162 h 1310243"/>
              <a:gd name="connsiteX2" fmla="*/ 83788 w 840193"/>
              <a:gd name="connsiteY2" fmla="*/ 347499 h 1310243"/>
              <a:gd name="connsiteX3" fmla="*/ 188050 w 840193"/>
              <a:gd name="connsiteY3" fmla="*/ 139906 h 1310243"/>
              <a:gd name="connsiteX4" fmla="*/ 430524 w 840193"/>
              <a:gd name="connsiteY4" fmla="*/ 165 h 1310243"/>
              <a:gd name="connsiteX5" fmla="*/ 740350 w 840193"/>
              <a:gd name="connsiteY5" fmla="*/ 166496 h 1310243"/>
              <a:gd name="connsiteX6" fmla="*/ 839889 w 840193"/>
              <a:gd name="connsiteY6" fmla="*/ 801278 h 1310243"/>
              <a:gd name="connsiteX7" fmla="*/ 716433 w 840193"/>
              <a:gd name="connsiteY7" fmla="*/ 1204329 h 1310243"/>
              <a:gd name="connsiteX8" fmla="*/ 376097 w 840193"/>
              <a:gd name="connsiteY8" fmla="*/ 1308404 h 1310243"/>
              <a:gd name="connsiteX9" fmla="*/ 141293 w 840193"/>
              <a:gd name="connsiteY9" fmla="*/ 1144894 h 1310243"/>
              <a:gd name="connsiteX10" fmla="*/ 53955 w 840193"/>
              <a:gd name="connsiteY10" fmla="*/ 530790 h 1310243"/>
              <a:gd name="connsiteX11" fmla="*/ 54 w 840193"/>
              <a:gd name="connsiteY11" fmla="*/ 484481 h 131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0193" h="1310243">
                <a:moveTo>
                  <a:pt x="54" y="484481"/>
                </a:moveTo>
                <a:cubicBezTo>
                  <a:pt x="-1045" y="481214"/>
                  <a:pt x="14811" y="453073"/>
                  <a:pt x="29180" y="433162"/>
                </a:cubicBezTo>
                <a:cubicBezTo>
                  <a:pt x="52734" y="403698"/>
                  <a:pt x="64940" y="392399"/>
                  <a:pt x="83788" y="347499"/>
                </a:cubicBezTo>
                <a:cubicBezTo>
                  <a:pt x="119696" y="251798"/>
                  <a:pt x="130261" y="197795"/>
                  <a:pt x="188050" y="139906"/>
                </a:cubicBezTo>
                <a:cubicBezTo>
                  <a:pt x="245839" y="82017"/>
                  <a:pt x="338474" y="-4267"/>
                  <a:pt x="430524" y="165"/>
                </a:cubicBezTo>
                <a:cubicBezTo>
                  <a:pt x="522574" y="4597"/>
                  <a:pt x="672123" y="32977"/>
                  <a:pt x="740350" y="166496"/>
                </a:cubicBezTo>
                <a:cubicBezTo>
                  <a:pt x="808577" y="300015"/>
                  <a:pt x="843875" y="628306"/>
                  <a:pt x="839889" y="801278"/>
                </a:cubicBezTo>
                <a:cubicBezTo>
                  <a:pt x="835903" y="974250"/>
                  <a:pt x="793732" y="1119808"/>
                  <a:pt x="716433" y="1204329"/>
                </a:cubicBezTo>
                <a:cubicBezTo>
                  <a:pt x="639134" y="1288850"/>
                  <a:pt x="471953" y="1318310"/>
                  <a:pt x="376097" y="1308404"/>
                </a:cubicBezTo>
                <a:cubicBezTo>
                  <a:pt x="280241" y="1298498"/>
                  <a:pt x="161544" y="1251024"/>
                  <a:pt x="141293" y="1144894"/>
                </a:cubicBezTo>
                <a:cubicBezTo>
                  <a:pt x="29171" y="784449"/>
                  <a:pt x="86751" y="586351"/>
                  <a:pt x="53955" y="530790"/>
                </a:cubicBezTo>
                <a:cubicBezTo>
                  <a:pt x="35759" y="499316"/>
                  <a:pt x="19064" y="486305"/>
                  <a:pt x="54" y="48448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BE003B-9C5F-65C0-2B5E-FC7BA01E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23" y="1916042"/>
            <a:ext cx="4613756" cy="21400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Prišli ste na to?</a:t>
            </a:r>
            <a:endParaRPr lang="en-US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59E35E0-5395-1713-C4B3-0B1D0F565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33" r="-3" b="-3"/>
          <a:stretch/>
        </p:blipFill>
        <p:spPr>
          <a:xfrm>
            <a:off x="7876160" y="441617"/>
            <a:ext cx="3444108" cy="1831515"/>
          </a:xfrm>
          <a:custGeom>
            <a:avLst/>
            <a:gdLst/>
            <a:ahLst/>
            <a:cxnLst/>
            <a:rect l="l" t="t" r="r" b="b"/>
            <a:pathLst>
              <a:path w="3868260" h="2010074">
                <a:moveTo>
                  <a:pt x="3711720" y="73"/>
                </a:moveTo>
                <a:cubicBezTo>
                  <a:pt x="3786118" y="-592"/>
                  <a:pt x="3837579" y="3134"/>
                  <a:pt x="3845693" y="18039"/>
                </a:cubicBezTo>
                <a:cubicBezTo>
                  <a:pt x="3898301" y="659584"/>
                  <a:pt x="3845607" y="1370787"/>
                  <a:pt x="3821866" y="1972028"/>
                </a:cubicBezTo>
                <a:cubicBezTo>
                  <a:pt x="3817754" y="2021725"/>
                  <a:pt x="3809119" y="1990331"/>
                  <a:pt x="3726620" y="1996652"/>
                </a:cubicBezTo>
                <a:cubicBezTo>
                  <a:pt x="3697292" y="1997427"/>
                  <a:pt x="3652635" y="1997718"/>
                  <a:pt x="3599986" y="1997645"/>
                </a:cubicBezTo>
                <a:cubicBezTo>
                  <a:pt x="3512237" y="1997524"/>
                  <a:pt x="3059068" y="2011527"/>
                  <a:pt x="2960881" y="2009951"/>
                </a:cubicBezTo>
                <a:cubicBezTo>
                  <a:pt x="2354621" y="1979049"/>
                  <a:pt x="1326862" y="1993543"/>
                  <a:pt x="509852" y="1985339"/>
                </a:cubicBezTo>
                <a:cubicBezTo>
                  <a:pt x="344528" y="1982359"/>
                  <a:pt x="100927" y="2002078"/>
                  <a:pt x="1837" y="1976400"/>
                </a:cubicBezTo>
                <a:cubicBezTo>
                  <a:pt x="13881" y="1512958"/>
                  <a:pt x="-16226" y="625810"/>
                  <a:pt x="13880" y="18610"/>
                </a:cubicBezTo>
                <a:lnTo>
                  <a:pt x="93180" y="18742"/>
                </a:lnTo>
                <a:cubicBezTo>
                  <a:pt x="1094978" y="-7351"/>
                  <a:pt x="2193119" y="11953"/>
                  <a:pt x="3243089" y="8558"/>
                </a:cubicBezTo>
                <a:cubicBezTo>
                  <a:pt x="3400017" y="14483"/>
                  <a:pt x="3587725" y="1180"/>
                  <a:pt x="3711720" y="73"/>
                </a:cubicBezTo>
                <a:close/>
              </a:path>
            </a:pathLst>
          </a:custGeom>
        </p:spPr>
      </p:pic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B65C9D7A-1726-400D-ADF7-AC917E27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76167" y="434567"/>
            <a:ext cx="3444108" cy="183151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68766 w 7707330"/>
              <a:gd name="connsiteY0" fmla="*/ 6405352 h 6405386"/>
              <a:gd name="connsiteX1" fmla="*/ 6579478 w 7707330"/>
              <a:gd name="connsiteY1" fmla="*/ 6396252 h 6405386"/>
              <a:gd name="connsiteX2" fmla="*/ 1014430 w 7707330"/>
              <a:gd name="connsiteY2" fmla="*/ 6365722 h 6405386"/>
              <a:gd name="connsiteX3" fmla="*/ 26648 w 7707330"/>
              <a:gd name="connsiteY3" fmla="*/ 6336938 h 6405386"/>
              <a:gd name="connsiteX4" fmla="*/ 26648 w 7707330"/>
              <a:gd name="connsiteY4" fmla="*/ 32372 h 6405386"/>
              <a:gd name="connsiteX5" fmla="*/ 184582 w 7707330"/>
              <a:gd name="connsiteY5" fmla="*/ 32797 h 6405386"/>
              <a:gd name="connsiteX6" fmla="*/ 6457967 w 7707330"/>
              <a:gd name="connsiteY6" fmla="*/ 0 h 6405386"/>
              <a:gd name="connsiteX7" fmla="*/ 7658118 w 7707330"/>
              <a:gd name="connsiteY7" fmla="*/ 30531 h 6405386"/>
              <a:gd name="connsiteX8" fmla="*/ 7586680 w 7707330"/>
              <a:gd name="connsiteY8" fmla="*/ 6274128 h 6405386"/>
              <a:gd name="connsiteX9" fmla="*/ 7420972 w 7707330"/>
              <a:gd name="connsiteY9" fmla="*/ 6402154 h 6405386"/>
              <a:gd name="connsiteX10" fmla="*/ 7168766 w 7707330"/>
              <a:gd name="connsiteY10" fmla="*/ 6405352 h 6405386"/>
              <a:gd name="connsiteX0" fmla="*/ 7191687 w 7730251"/>
              <a:gd name="connsiteY0" fmla="*/ 6405352 h 6405386"/>
              <a:gd name="connsiteX1" fmla="*/ 6602399 w 7730251"/>
              <a:gd name="connsiteY1" fmla="*/ 6396252 h 6405386"/>
              <a:gd name="connsiteX2" fmla="*/ 1037351 w 7730251"/>
              <a:gd name="connsiteY2" fmla="*/ 6365722 h 6405386"/>
              <a:gd name="connsiteX3" fmla="*/ 49569 w 7730251"/>
              <a:gd name="connsiteY3" fmla="*/ 6336938 h 6405386"/>
              <a:gd name="connsiteX4" fmla="*/ 49569 w 7730251"/>
              <a:gd name="connsiteY4" fmla="*/ 32372 h 6405386"/>
              <a:gd name="connsiteX5" fmla="*/ 207503 w 7730251"/>
              <a:gd name="connsiteY5" fmla="*/ 32797 h 6405386"/>
              <a:gd name="connsiteX6" fmla="*/ 6480888 w 7730251"/>
              <a:gd name="connsiteY6" fmla="*/ 0 h 6405386"/>
              <a:gd name="connsiteX7" fmla="*/ 7681039 w 7730251"/>
              <a:gd name="connsiteY7" fmla="*/ 30531 h 6405386"/>
              <a:gd name="connsiteX8" fmla="*/ 7609601 w 7730251"/>
              <a:gd name="connsiteY8" fmla="*/ 6274128 h 6405386"/>
              <a:gd name="connsiteX9" fmla="*/ 7443893 w 7730251"/>
              <a:gd name="connsiteY9" fmla="*/ 6402154 h 6405386"/>
              <a:gd name="connsiteX10" fmla="*/ 7191687 w 7730251"/>
              <a:gd name="connsiteY10" fmla="*/ 6405352 h 6405386"/>
              <a:gd name="connsiteX0" fmla="*/ 7164175 w 7702739"/>
              <a:gd name="connsiteY0" fmla="*/ 6405352 h 6405386"/>
              <a:gd name="connsiteX1" fmla="*/ 6574887 w 7702739"/>
              <a:gd name="connsiteY1" fmla="*/ 6396252 h 6405386"/>
              <a:gd name="connsiteX2" fmla="*/ 1009839 w 7702739"/>
              <a:gd name="connsiteY2" fmla="*/ 6365722 h 6405386"/>
              <a:gd name="connsiteX3" fmla="*/ 22057 w 7702739"/>
              <a:gd name="connsiteY3" fmla="*/ 6336938 h 6405386"/>
              <a:gd name="connsiteX4" fmla="*/ 22057 w 7702739"/>
              <a:gd name="connsiteY4" fmla="*/ 32372 h 6405386"/>
              <a:gd name="connsiteX5" fmla="*/ 179991 w 7702739"/>
              <a:gd name="connsiteY5" fmla="*/ 32797 h 6405386"/>
              <a:gd name="connsiteX6" fmla="*/ 6453376 w 7702739"/>
              <a:gd name="connsiteY6" fmla="*/ 0 h 6405386"/>
              <a:gd name="connsiteX7" fmla="*/ 7653527 w 7702739"/>
              <a:gd name="connsiteY7" fmla="*/ 30531 h 6405386"/>
              <a:gd name="connsiteX8" fmla="*/ 7582089 w 7702739"/>
              <a:gd name="connsiteY8" fmla="*/ 6274128 h 6405386"/>
              <a:gd name="connsiteX9" fmla="*/ 7416381 w 7702739"/>
              <a:gd name="connsiteY9" fmla="*/ 6402154 h 6405386"/>
              <a:gd name="connsiteX10" fmla="*/ 7164175 w 7702739"/>
              <a:gd name="connsiteY10" fmla="*/ 6405352 h 6405386"/>
              <a:gd name="connsiteX0" fmla="*/ 7164174 w 7702738"/>
              <a:gd name="connsiteY0" fmla="*/ 6405352 h 6405386"/>
              <a:gd name="connsiteX1" fmla="*/ 6574886 w 7702738"/>
              <a:gd name="connsiteY1" fmla="*/ 6396252 h 6405386"/>
              <a:gd name="connsiteX2" fmla="*/ 1009838 w 7702738"/>
              <a:gd name="connsiteY2" fmla="*/ 6365722 h 6405386"/>
              <a:gd name="connsiteX3" fmla="*/ 22056 w 7702738"/>
              <a:gd name="connsiteY3" fmla="*/ 6336938 h 6405386"/>
              <a:gd name="connsiteX4" fmla="*/ 22056 w 7702738"/>
              <a:gd name="connsiteY4" fmla="*/ 32372 h 6405386"/>
              <a:gd name="connsiteX5" fmla="*/ 179990 w 7702738"/>
              <a:gd name="connsiteY5" fmla="*/ 32797 h 6405386"/>
              <a:gd name="connsiteX6" fmla="*/ 6453375 w 7702738"/>
              <a:gd name="connsiteY6" fmla="*/ 0 h 6405386"/>
              <a:gd name="connsiteX7" fmla="*/ 7653526 w 7702738"/>
              <a:gd name="connsiteY7" fmla="*/ 30531 h 6405386"/>
              <a:gd name="connsiteX8" fmla="*/ 7582088 w 7702738"/>
              <a:gd name="connsiteY8" fmla="*/ 6274128 h 6405386"/>
              <a:gd name="connsiteX9" fmla="*/ 7416380 w 7702738"/>
              <a:gd name="connsiteY9" fmla="*/ 6402154 h 6405386"/>
              <a:gd name="connsiteX10" fmla="*/ 7164174 w 7702738"/>
              <a:gd name="connsiteY10" fmla="*/ 6405352 h 6405386"/>
              <a:gd name="connsiteX0" fmla="*/ 7169762 w 7708326"/>
              <a:gd name="connsiteY0" fmla="*/ 6405352 h 6405386"/>
              <a:gd name="connsiteX1" fmla="*/ 6580474 w 7708326"/>
              <a:gd name="connsiteY1" fmla="*/ 6396252 h 6405386"/>
              <a:gd name="connsiteX2" fmla="*/ 1015426 w 7708326"/>
              <a:gd name="connsiteY2" fmla="*/ 6365722 h 6405386"/>
              <a:gd name="connsiteX3" fmla="*/ 3659 w 7708326"/>
              <a:gd name="connsiteY3" fmla="*/ 6336938 h 6405386"/>
              <a:gd name="connsiteX4" fmla="*/ 27644 w 7708326"/>
              <a:gd name="connsiteY4" fmla="*/ 32372 h 6405386"/>
              <a:gd name="connsiteX5" fmla="*/ 185578 w 7708326"/>
              <a:gd name="connsiteY5" fmla="*/ 32797 h 6405386"/>
              <a:gd name="connsiteX6" fmla="*/ 6458963 w 7708326"/>
              <a:gd name="connsiteY6" fmla="*/ 0 h 6405386"/>
              <a:gd name="connsiteX7" fmla="*/ 7659114 w 7708326"/>
              <a:gd name="connsiteY7" fmla="*/ 30531 h 6405386"/>
              <a:gd name="connsiteX8" fmla="*/ 7587676 w 7708326"/>
              <a:gd name="connsiteY8" fmla="*/ 6274128 h 6405386"/>
              <a:gd name="connsiteX9" fmla="*/ 7421968 w 7708326"/>
              <a:gd name="connsiteY9" fmla="*/ 6402154 h 6405386"/>
              <a:gd name="connsiteX10" fmla="*/ 7169762 w 7708326"/>
              <a:gd name="connsiteY10" fmla="*/ 6405352 h 6405386"/>
              <a:gd name="connsiteX0" fmla="*/ 7169762 w 7708326"/>
              <a:gd name="connsiteY0" fmla="*/ 6432910 h 6432944"/>
              <a:gd name="connsiteX1" fmla="*/ 6580474 w 7708326"/>
              <a:gd name="connsiteY1" fmla="*/ 6423810 h 6432944"/>
              <a:gd name="connsiteX2" fmla="*/ 1015426 w 7708326"/>
              <a:gd name="connsiteY2" fmla="*/ 6393280 h 6432944"/>
              <a:gd name="connsiteX3" fmla="*/ 3659 w 7708326"/>
              <a:gd name="connsiteY3" fmla="*/ 6364496 h 6432944"/>
              <a:gd name="connsiteX4" fmla="*/ 27644 w 7708326"/>
              <a:gd name="connsiteY4" fmla="*/ 59930 h 6432944"/>
              <a:gd name="connsiteX5" fmla="*/ 185578 w 7708326"/>
              <a:gd name="connsiteY5" fmla="*/ 60355 h 6432944"/>
              <a:gd name="connsiteX6" fmla="*/ 6458963 w 7708326"/>
              <a:gd name="connsiteY6" fmla="*/ 27558 h 6432944"/>
              <a:gd name="connsiteX7" fmla="*/ 7659114 w 7708326"/>
              <a:gd name="connsiteY7" fmla="*/ 58089 h 6432944"/>
              <a:gd name="connsiteX8" fmla="*/ 7587676 w 7708326"/>
              <a:gd name="connsiteY8" fmla="*/ 6301686 h 6432944"/>
              <a:gd name="connsiteX9" fmla="*/ 7421968 w 7708326"/>
              <a:gd name="connsiteY9" fmla="*/ 6429712 h 6432944"/>
              <a:gd name="connsiteX10" fmla="*/ 7169762 w 7708326"/>
              <a:gd name="connsiteY10" fmla="*/ 6432910 h 6432944"/>
              <a:gd name="connsiteX0" fmla="*/ 7169762 w 7715262"/>
              <a:gd name="connsiteY0" fmla="*/ 6432910 h 6442745"/>
              <a:gd name="connsiteX1" fmla="*/ 6580474 w 7715262"/>
              <a:gd name="connsiteY1" fmla="*/ 6423810 h 6442745"/>
              <a:gd name="connsiteX2" fmla="*/ 1015426 w 7715262"/>
              <a:gd name="connsiteY2" fmla="*/ 6393280 h 6442745"/>
              <a:gd name="connsiteX3" fmla="*/ 3659 w 7715262"/>
              <a:gd name="connsiteY3" fmla="*/ 6364496 h 6442745"/>
              <a:gd name="connsiteX4" fmla="*/ 27644 w 7715262"/>
              <a:gd name="connsiteY4" fmla="*/ 59930 h 6442745"/>
              <a:gd name="connsiteX5" fmla="*/ 185578 w 7715262"/>
              <a:gd name="connsiteY5" fmla="*/ 60355 h 6442745"/>
              <a:gd name="connsiteX6" fmla="*/ 6458963 w 7715262"/>
              <a:gd name="connsiteY6" fmla="*/ 27558 h 6442745"/>
              <a:gd name="connsiteX7" fmla="*/ 7659114 w 7715262"/>
              <a:gd name="connsiteY7" fmla="*/ 58089 h 6442745"/>
              <a:gd name="connsiteX8" fmla="*/ 7611661 w 7715262"/>
              <a:gd name="connsiteY8" fmla="*/ 6350416 h 6442745"/>
              <a:gd name="connsiteX9" fmla="*/ 7421968 w 7715262"/>
              <a:gd name="connsiteY9" fmla="*/ 6429712 h 6442745"/>
              <a:gd name="connsiteX10" fmla="*/ 7169762 w 7715262"/>
              <a:gd name="connsiteY10" fmla="*/ 6432910 h 6442745"/>
              <a:gd name="connsiteX0" fmla="*/ 7169762 w 7704059"/>
              <a:gd name="connsiteY0" fmla="*/ 6432910 h 6442745"/>
              <a:gd name="connsiteX1" fmla="*/ 6580474 w 7704059"/>
              <a:gd name="connsiteY1" fmla="*/ 6423810 h 6442745"/>
              <a:gd name="connsiteX2" fmla="*/ 1015426 w 7704059"/>
              <a:gd name="connsiteY2" fmla="*/ 6393280 h 6442745"/>
              <a:gd name="connsiteX3" fmla="*/ 3659 w 7704059"/>
              <a:gd name="connsiteY3" fmla="*/ 6364496 h 6442745"/>
              <a:gd name="connsiteX4" fmla="*/ 27644 w 7704059"/>
              <a:gd name="connsiteY4" fmla="*/ 59930 h 6442745"/>
              <a:gd name="connsiteX5" fmla="*/ 185578 w 7704059"/>
              <a:gd name="connsiteY5" fmla="*/ 60355 h 6442745"/>
              <a:gd name="connsiteX6" fmla="*/ 6458963 w 7704059"/>
              <a:gd name="connsiteY6" fmla="*/ 27558 h 6442745"/>
              <a:gd name="connsiteX7" fmla="*/ 7659114 w 7704059"/>
              <a:gd name="connsiteY7" fmla="*/ 58089 h 6442745"/>
              <a:gd name="connsiteX8" fmla="*/ 7611661 w 7704059"/>
              <a:gd name="connsiteY8" fmla="*/ 6350416 h 6442745"/>
              <a:gd name="connsiteX9" fmla="*/ 7421968 w 7704059"/>
              <a:gd name="connsiteY9" fmla="*/ 6429712 h 6442745"/>
              <a:gd name="connsiteX10" fmla="*/ 7169762 w 7704059"/>
              <a:gd name="connsiteY10" fmla="*/ 6432910 h 6442745"/>
              <a:gd name="connsiteX0" fmla="*/ 7169762 w 7704059"/>
              <a:gd name="connsiteY0" fmla="*/ 6432910 h 6442745"/>
              <a:gd name="connsiteX1" fmla="*/ 6556490 w 7704059"/>
              <a:gd name="connsiteY1" fmla="*/ 6350714 h 6442745"/>
              <a:gd name="connsiteX2" fmla="*/ 1015426 w 7704059"/>
              <a:gd name="connsiteY2" fmla="*/ 6393280 h 6442745"/>
              <a:gd name="connsiteX3" fmla="*/ 3659 w 7704059"/>
              <a:gd name="connsiteY3" fmla="*/ 6364496 h 6442745"/>
              <a:gd name="connsiteX4" fmla="*/ 27644 w 7704059"/>
              <a:gd name="connsiteY4" fmla="*/ 59930 h 6442745"/>
              <a:gd name="connsiteX5" fmla="*/ 185578 w 7704059"/>
              <a:gd name="connsiteY5" fmla="*/ 60355 h 6442745"/>
              <a:gd name="connsiteX6" fmla="*/ 6458963 w 7704059"/>
              <a:gd name="connsiteY6" fmla="*/ 27558 h 6442745"/>
              <a:gd name="connsiteX7" fmla="*/ 7659114 w 7704059"/>
              <a:gd name="connsiteY7" fmla="*/ 58089 h 6442745"/>
              <a:gd name="connsiteX8" fmla="*/ 7611661 w 7704059"/>
              <a:gd name="connsiteY8" fmla="*/ 6350416 h 6442745"/>
              <a:gd name="connsiteX9" fmla="*/ 7421968 w 7704059"/>
              <a:gd name="connsiteY9" fmla="*/ 6429712 h 6442745"/>
              <a:gd name="connsiteX10" fmla="*/ 7169762 w 7704059"/>
              <a:gd name="connsiteY10" fmla="*/ 6432910 h 6442745"/>
              <a:gd name="connsiteX0" fmla="*/ 7169762 w 7704059"/>
              <a:gd name="connsiteY0" fmla="*/ 6432910 h 6472938"/>
              <a:gd name="connsiteX1" fmla="*/ 5896915 w 7704059"/>
              <a:gd name="connsiteY1" fmla="*/ 6472540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4059" h="6472938">
                <a:moveTo>
                  <a:pt x="7169762" y="6432910"/>
                </a:moveTo>
                <a:cubicBezTo>
                  <a:pt x="6995001" y="6432521"/>
                  <a:pt x="6092465" y="6477612"/>
                  <a:pt x="5896916" y="6472539"/>
                </a:cubicBezTo>
                <a:cubicBezTo>
                  <a:pt x="4689482" y="6373025"/>
                  <a:pt x="2642589" y="6419700"/>
                  <a:pt x="1015426" y="6393280"/>
                </a:cubicBezTo>
                <a:cubicBezTo>
                  <a:pt x="686165" y="6383685"/>
                  <a:pt x="201006" y="6447186"/>
                  <a:pt x="3659" y="6364496"/>
                </a:cubicBezTo>
                <a:cubicBezTo>
                  <a:pt x="27645" y="4872098"/>
                  <a:pt x="-32316" y="2015263"/>
                  <a:pt x="27644" y="59930"/>
                </a:cubicBezTo>
                <a:lnTo>
                  <a:pt x="185578" y="60355"/>
                </a:lnTo>
                <a:cubicBezTo>
                  <a:pt x="2180768" y="-23672"/>
                  <a:pt x="4367835" y="38490"/>
                  <a:pt x="6458963" y="27558"/>
                </a:cubicBezTo>
                <a:cubicBezTo>
                  <a:pt x="6959026" y="58089"/>
                  <a:pt x="7616021" y="-69901"/>
                  <a:pt x="7659114" y="58089"/>
                </a:cubicBezTo>
                <a:cubicBezTo>
                  <a:pt x="7763889" y="2124023"/>
                  <a:pt x="7658943" y="4414271"/>
                  <a:pt x="7611661" y="6350416"/>
                </a:cubicBezTo>
                <a:cubicBezTo>
                  <a:pt x="7603471" y="6510453"/>
                  <a:pt x="7586274" y="6409358"/>
                  <a:pt x="7421968" y="6429712"/>
                </a:cubicBezTo>
                <a:cubicBezTo>
                  <a:pt x="7363558" y="6432208"/>
                  <a:pt x="7274619" y="6433144"/>
                  <a:pt x="7169762" y="643291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D2564BC-A916-7715-73BD-29ADE3F31F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20330"/>
          <a:stretch/>
        </p:blipFill>
        <p:spPr>
          <a:xfrm>
            <a:off x="7868357" y="2465387"/>
            <a:ext cx="3444107" cy="1831516"/>
          </a:xfrm>
          <a:custGeom>
            <a:avLst/>
            <a:gdLst/>
            <a:ahLst/>
            <a:cxnLst/>
            <a:rect l="l" t="t" r="r" b="b"/>
            <a:pathLst>
              <a:path w="6316920" h="2935301">
                <a:moveTo>
                  <a:pt x="1481762" y="181"/>
                </a:moveTo>
                <a:cubicBezTo>
                  <a:pt x="2471794" y="45308"/>
                  <a:pt x="4150138" y="24142"/>
                  <a:pt x="5484325" y="36123"/>
                </a:cubicBezTo>
                <a:cubicBezTo>
                  <a:pt x="5754302" y="40474"/>
                  <a:pt x="6152107" y="11678"/>
                  <a:pt x="6313921" y="49176"/>
                </a:cubicBezTo>
                <a:cubicBezTo>
                  <a:pt x="6294254" y="725937"/>
                  <a:pt x="6343418" y="2021434"/>
                  <a:pt x="6294254" y="2908125"/>
                </a:cubicBezTo>
                <a:lnTo>
                  <a:pt x="6164757" y="2907932"/>
                </a:lnTo>
                <a:cubicBezTo>
                  <a:pt x="4528806" y="2946036"/>
                  <a:pt x="2735527" y="2917847"/>
                  <a:pt x="1020913" y="2922804"/>
                </a:cubicBezTo>
                <a:cubicBezTo>
                  <a:pt x="610888" y="2908959"/>
                  <a:pt x="72187" y="2966999"/>
                  <a:pt x="36853" y="2908959"/>
                </a:cubicBezTo>
                <a:cubicBezTo>
                  <a:pt x="-49057" y="1972115"/>
                  <a:pt x="36993" y="933549"/>
                  <a:pt x="75762" y="55561"/>
                </a:cubicBezTo>
                <a:cubicBezTo>
                  <a:pt x="82477" y="-17012"/>
                  <a:pt x="96578" y="28832"/>
                  <a:pt x="231300" y="19602"/>
                </a:cubicBezTo>
                <a:cubicBezTo>
                  <a:pt x="279193" y="18470"/>
                  <a:pt x="352118" y="18046"/>
                  <a:pt x="438096" y="18152"/>
                </a:cubicBezTo>
                <a:cubicBezTo>
                  <a:pt x="581390" y="18328"/>
                  <a:pt x="1321422" y="-2119"/>
                  <a:pt x="1481762" y="181"/>
                </a:cubicBezTo>
                <a:close/>
              </a:path>
            </a:pathLst>
          </a:custGeom>
        </p:spPr>
      </p:pic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31139EDA-9FCD-4FD3-9B08-FB9334D6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876164" y="2463257"/>
            <a:ext cx="3444108" cy="183151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68766 w 7707330"/>
              <a:gd name="connsiteY0" fmla="*/ 6405352 h 6405386"/>
              <a:gd name="connsiteX1" fmla="*/ 6579478 w 7707330"/>
              <a:gd name="connsiteY1" fmla="*/ 6396252 h 6405386"/>
              <a:gd name="connsiteX2" fmla="*/ 1014430 w 7707330"/>
              <a:gd name="connsiteY2" fmla="*/ 6365722 h 6405386"/>
              <a:gd name="connsiteX3" fmla="*/ 26648 w 7707330"/>
              <a:gd name="connsiteY3" fmla="*/ 6336938 h 6405386"/>
              <a:gd name="connsiteX4" fmla="*/ 26648 w 7707330"/>
              <a:gd name="connsiteY4" fmla="*/ 32372 h 6405386"/>
              <a:gd name="connsiteX5" fmla="*/ 184582 w 7707330"/>
              <a:gd name="connsiteY5" fmla="*/ 32797 h 6405386"/>
              <a:gd name="connsiteX6" fmla="*/ 6457967 w 7707330"/>
              <a:gd name="connsiteY6" fmla="*/ 0 h 6405386"/>
              <a:gd name="connsiteX7" fmla="*/ 7658118 w 7707330"/>
              <a:gd name="connsiteY7" fmla="*/ 30531 h 6405386"/>
              <a:gd name="connsiteX8" fmla="*/ 7586680 w 7707330"/>
              <a:gd name="connsiteY8" fmla="*/ 6274128 h 6405386"/>
              <a:gd name="connsiteX9" fmla="*/ 7420972 w 7707330"/>
              <a:gd name="connsiteY9" fmla="*/ 6402154 h 6405386"/>
              <a:gd name="connsiteX10" fmla="*/ 7168766 w 7707330"/>
              <a:gd name="connsiteY10" fmla="*/ 6405352 h 6405386"/>
              <a:gd name="connsiteX0" fmla="*/ 7191687 w 7730251"/>
              <a:gd name="connsiteY0" fmla="*/ 6405352 h 6405386"/>
              <a:gd name="connsiteX1" fmla="*/ 6602399 w 7730251"/>
              <a:gd name="connsiteY1" fmla="*/ 6396252 h 6405386"/>
              <a:gd name="connsiteX2" fmla="*/ 1037351 w 7730251"/>
              <a:gd name="connsiteY2" fmla="*/ 6365722 h 6405386"/>
              <a:gd name="connsiteX3" fmla="*/ 49569 w 7730251"/>
              <a:gd name="connsiteY3" fmla="*/ 6336938 h 6405386"/>
              <a:gd name="connsiteX4" fmla="*/ 49569 w 7730251"/>
              <a:gd name="connsiteY4" fmla="*/ 32372 h 6405386"/>
              <a:gd name="connsiteX5" fmla="*/ 207503 w 7730251"/>
              <a:gd name="connsiteY5" fmla="*/ 32797 h 6405386"/>
              <a:gd name="connsiteX6" fmla="*/ 6480888 w 7730251"/>
              <a:gd name="connsiteY6" fmla="*/ 0 h 6405386"/>
              <a:gd name="connsiteX7" fmla="*/ 7681039 w 7730251"/>
              <a:gd name="connsiteY7" fmla="*/ 30531 h 6405386"/>
              <a:gd name="connsiteX8" fmla="*/ 7609601 w 7730251"/>
              <a:gd name="connsiteY8" fmla="*/ 6274128 h 6405386"/>
              <a:gd name="connsiteX9" fmla="*/ 7443893 w 7730251"/>
              <a:gd name="connsiteY9" fmla="*/ 6402154 h 6405386"/>
              <a:gd name="connsiteX10" fmla="*/ 7191687 w 7730251"/>
              <a:gd name="connsiteY10" fmla="*/ 6405352 h 6405386"/>
              <a:gd name="connsiteX0" fmla="*/ 7164175 w 7702739"/>
              <a:gd name="connsiteY0" fmla="*/ 6405352 h 6405386"/>
              <a:gd name="connsiteX1" fmla="*/ 6574887 w 7702739"/>
              <a:gd name="connsiteY1" fmla="*/ 6396252 h 6405386"/>
              <a:gd name="connsiteX2" fmla="*/ 1009839 w 7702739"/>
              <a:gd name="connsiteY2" fmla="*/ 6365722 h 6405386"/>
              <a:gd name="connsiteX3" fmla="*/ 22057 w 7702739"/>
              <a:gd name="connsiteY3" fmla="*/ 6336938 h 6405386"/>
              <a:gd name="connsiteX4" fmla="*/ 22057 w 7702739"/>
              <a:gd name="connsiteY4" fmla="*/ 32372 h 6405386"/>
              <a:gd name="connsiteX5" fmla="*/ 179991 w 7702739"/>
              <a:gd name="connsiteY5" fmla="*/ 32797 h 6405386"/>
              <a:gd name="connsiteX6" fmla="*/ 6453376 w 7702739"/>
              <a:gd name="connsiteY6" fmla="*/ 0 h 6405386"/>
              <a:gd name="connsiteX7" fmla="*/ 7653527 w 7702739"/>
              <a:gd name="connsiteY7" fmla="*/ 30531 h 6405386"/>
              <a:gd name="connsiteX8" fmla="*/ 7582089 w 7702739"/>
              <a:gd name="connsiteY8" fmla="*/ 6274128 h 6405386"/>
              <a:gd name="connsiteX9" fmla="*/ 7416381 w 7702739"/>
              <a:gd name="connsiteY9" fmla="*/ 6402154 h 6405386"/>
              <a:gd name="connsiteX10" fmla="*/ 7164175 w 7702739"/>
              <a:gd name="connsiteY10" fmla="*/ 6405352 h 6405386"/>
              <a:gd name="connsiteX0" fmla="*/ 7164174 w 7702738"/>
              <a:gd name="connsiteY0" fmla="*/ 6405352 h 6405386"/>
              <a:gd name="connsiteX1" fmla="*/ 6574886 w 7702738"/>
              <a:gd name="connsiteY1" fmla="*/ 6396252 h 6405386"/>
              <a:gd name="connsiteX2" fmla="*/ 1009838 w 7702738"/>
              <a:gd name="connsiteY2" fmla="*/ 6365722 h 6405386"/>
              <a:gd name="connsiteX3" fmla="*/ 22056 w 7702738"/>
              <a:gd name="connsiteY3" fmla="*/ 6336938 h 6405386"/>
              <a:gd name="connsiteX4" fmla="*/ 22056 w 7702738"/>
              <a:gd name="connsiteY4" fmla="*/ 32372 h 6405386"/>
              <a:gd name="connsiteX5" fmla="*/ 179990 w 7702738"/>
              <a:gd name="connsiteY5" fmla="*/ 32797 h 6405386"/>
              <a:gd name="connsiteX6" fmla="*/ 6453375 w 7702738"/>
              <a:gd name="connsiteY6" fmla="*/ 0 h 6405386"/>
              <a:gd name="connsiteX7" fmla="*/ 7653526 w 7702738"/>
              <a:gd name="connsiteY7" fmla="*/ 30531 h 6405386"/>
              <a:gd name="connsiteX8" fmla="*/ 7582088 w 7702738"/>
              <a:gd name="connsiteY8" fmla="*/ 6274128 h 6405386"/>
              <a:gd name="connsiteX9" fmla="*/ 7416380 w 7702738"/>
              <a:gd name="connsiteY9" fmla="*/ 6402154 h 6405386"/>
              <a:gd name="connsiteX10" fmla="*/ 7164174 w 7702738"/>
              <a:gd name="connsiteY10" fmla="*/ 6405352 h 6405386"/>
              <a:gd name="connsiteX0" fmla="*/ 7169762 w 7708326"/>
              <a:gd name="connsiteY0" fmla="*/ 6405352 h 6405386"/>
              <a:gd name="connsiteX1" fmla="*/ 6580474 w 7708326"/>
              <a:gd name="connsiteY1" fmla="*/ 6396252 h 6405386"/>
              <a:gd name="connsiteX2" fmla="*/ 1015426 w 7708326"/>
              <a:gd name="connsiteY2" fmla="*/ 6365722 h 6405386"/>
              <a:gd name="connsiteX3" fmla="*/ 3659 w 7708326"/>
              <a:gd name="connsiteY3" fmla="*/ 6336938 h 6405386"/>
              <a:gd name="connsiteX4" fmla="*/ 27644 w 7708326"/>
              <a:gd name="connsiteY4" fmla="*/ 32372 h 6405386"/>
              <a:gd name="connsiteX5" fmla="*/ 185578 w 7708326"/>
              <a:gd name="connsiteY5" fmla="*/ 32797 h 6405386"/>
              <a:gd name="connsiteX6" fmla="*/ 6458963 w 7708326"/>
              <a:gd name="connsiteY6" fmla="*/ 0 h 6405386"/>
              <a:gd name="connsiteX7" fmla="*/ 7659114 w 7708326"/>
              <a:gd name="connsiteY7" fmla="*/ 30531 h 6405386"/>
              <a:gd name="connsiteX8" fmla="*/ 7587676 w 7708326"/>
              <a:gd name="connsiteY8" fmla="*/ 6274128 h 6405386"/>
              <a:gd name="connsiteX9" fmla="*/ 7421968 w 7708326"/>
              <a:gd name="connsiteY9" fmla="*/ 6402154 h 6405386"/>
              <a:gd name="connsiteX10" fmla="*/ 7169762 w 7708326"/>
              <a:gd name="connsiteY10" fmla="*/ 6405352 h 6405386"/>
              <a:gd name="connsiteX0" fmla="*/ 7169762 w 7708326"/>
              <a:gd name="connsiteY0" fmla="*/ 6432910 h 6432944"/>
              <a:gd name="connsiteX1" fmla="*/ 6580474 w 7708326"/>
              <a:gd name="connsiteY1" fmla="*/ 6423810 h 6432944"/>
              <a:gd name="connsiteX2" fmla="*/ 1015426 w 7708326"/>
              <a:gd name="connsiteY2" fmla="*/ 6393280 h 6432944"/>
              <a:gd name="connsiteX3" fmla="*/ 3659 w 7708326"/>
              <a:gd name="connsiteY3" fmla="*/ 6364496 h 6432944"/>
              <a:gd name="connsiteX4" fmla="*/ 27644 w 7708326"/>
              <a:gd name="connsiteY4" fmla="*/ 59930 h 6432944"/>
              <a:gd name="connsiteX5" fmla="*/ 185578 w 7708326"/>
              <a:gd name="connsiteY5" fmla="*/ 60355 h 6432944"/>
              <a:gd name="connsiteX6" fmla="*/ 6458963 w 7708326"/>
              <a:gd name="connsiteY6" fmla="*/ 27558 h 6432944"/>
              <a:gd name="connsiteX7" fmla="*/ 7659114 w 7708326"/>
              <a:gd name="connsiteY7" fmla="*/ 58089 h 6432944"/>
              <a:gd name="connsiteX8" fmla="*/ 7587676 w 7708326"/>
              <a:gd name="connsiteY8" fmla="*/ 6301686 h 6432944"/>
              <a:gd name="connsiteX9" fmla="*/ 7421968 w 7708326"/>
              <a:gd name="connsiteY9" fmla="*/ 6429712 h 6432944"/>
              <a:gd name="connsiteX10" fmla="*/ 7169762 w 7708326"/>
              <a:gd name="connsiteY10" fmla="*/ 6432910 h 6432944"/>
              <a:gd name="connsiteX0" fmla="*/ 7169762 w 7715262"/>
              <a:gd name="connsiteY0" fmla="*/ 6432910 h 6442745"/>
              <a:gd name="connsiteX1" fmla="*/ 6580474 w 7715262"/>
              <a:gd name="connsiteY1" fmla="*/ 6423810 h 6442745"/>
              <a:gd name="connsiteX2" fmla="*/ 1015426 w 7715262"/>
              <a:gd name="connsiteY2" fmla="*/ 6393280 h 6442745"/>
              <a:gd name="connsiteX3" fmla="*/ 3659 w 7715262"/>
              <a:gd name="connsiteY3" fmla="*/ 6364496 h 6442745"/>
              <a:gd name="connsiteX4" fmla="*/ 27644 w 7715262"/>
              <a:gd name="connsiteY4" fmla="*/ 59930 h 6442745"/>
              <a:gd name="connsiteX5" fmla="*/ 185578 w 7715262"/>
              <a:gd name="connsiteY5" fmla="*/ 60355 h 6442745"/>
              <a:gd name="connsiteX6" fmla="*/ 6458963 w 7715262"/>
              <a:gd name="connsiteY6" fmla="*/ 27558 h 6442745"/>
              <a:gd name="connsiteX7" fmla="*/ 7659114 w 7715262"/>
              <a:gd name="connsiteY7" fmla="*/ 58089 h 6442745"/>
              <a:gd name="connsiteX8" fmla="*/ 7611661 w 7715262"/>
              <a:gd name="connsiteY8" fmla="*/ 6350416 h 6442745"/>
              <a:gd name="connsiteX9" fmla="*/ 7421968 w 7715262"/>
              <a:gd name="connsiteY9" fmla="*/ 6429712 h 6442745"/>
              <a:gd name="connsiteX10" fmla="*/ 7169762 w 7715262"/>
              <a:gd name="connsiteY10" fmla="*/ 6432910 h 6442745"/>
              <a:gd name="connsiteX0" fmla="*/ 7169762 w 7704059"/>
              <a:gd name="connsiteY0" fmla="*/ 6432910 h 6442745"/>
              <a:gd name="connsiteX1" fmla="*/ 6580474 w 7704059"/>
              <a:gd name="connsiteY1" fmla="*/ 6423810 h 6442745"/>
              <a:gd name="connsiteX2" fmla="*/ 1015426 w 7704059"/>
              <a:gd name="connsiteY2" fmla="*/ 6393280 h 6442745"/>
              <a:gd name="connsiteX3" fmla="*/ 3659 w 7704059"/>
              <a:gd name="connsiteY3" fmla="*/ 6364496 h 6442745"/>
              <a:gd name="connsiteX4" fmla="*/ 27644 w 7704059"/>
              <a:gd name="connsiteY4" fmla="*/ 59930 h 6442745"/>
              <a:gd name="connsiteX5" fmla="*/ 185578 w 7704059"/>
              <a:gd name="connsiteY5" fmla="*/ 60355 h 6442745"/>
              <a:gd name="connsiteX6" fmla="*/ 6458963 w 7704059"/>
              <a:gd name="connsiteY6" fmla="*/ 27558 h 6442745"/>
              <a:gd name="connsiteX7" fmla="*/ 7659114 w 7704059"/>
              <a:gd name="connsiteY7" fmla="*/ 58089 h 6442745"/>
              <a:gd name="connsiteX8" fmla="*/ 7611661 w 7704059"/>
              <a:gd name="connsiteY8" fmla="*/ 6350416 h 6442745"/>
              <a:gd name="connsiteX9" fmla="*/ 7421968 w 7704059"/>
              <a:gd name="connsiteY9" fmla="*/ 6429712 h 6442745"/>
              <a:gd name="connsiteX10" fmla="*/ 7169762 w 7704059"/>
              <a:gd name="connsiteY10" fmla="*/ 6432910 h 6442745"/>
              <a:gd name="connsiteX0" fmla="*/ 7169762 w 7704059"/>
              <a:gd name="connsiteY0" fmla="*/ 6432910 h 6442745"/>
              <a:gd name="connsiteX1" fmla="*/ 6556490 w 7704059"/>
              <a:gd name="connsiteY1" fmla="*/ 6350714 h 6442745"/>
              <a:gd name="connsiteX2" fmla="*/ 1015426 w 7704059"/>
              <a:gd name="connsiteY2" fmla="*/ 6393280 h 6442745"/>
              <a:gd name="connsiteX3" fmla="*/ 3659 w 7704059"/>
              <a:gd name="connsiteY3" fmla="*/ 6364496 h 6442745"/>
              <a:gd name="connsiteX4" fmla="*/ 27644 w 7704059"/>
              <a:gd name="connsiteY4" fmla="*/ 59930 h 6442745"/>
              <a:gd name="connsiteX5" fmla="*/ 185578 w 7704059"/>
              <a:gd name="connsiteY5" fmla="*/ 60355 h 6442745"/>
              <a:gd name="connsiteX6" fmla="*/ 6458963 w 7704059"/>
              <a:gd name="connsiteY6" fmla="*/ 27558 h 6442745"/>
              <a:gd name="connsiteX7" fmla="*/ 7659114 w 7704059"/>
              <a:gd name="connsiteY7" fmla="*/ 58089 h 6442745"/>
              <a:gd name="connsiteX8" fmla="*/ 7611661 w 7704059"/>
              <a:gd name="connsiteY8" fmla="*/ 6350416 h 6442745"/>
              <a:gd name="connsiteX9" fmla="*/ 7421968 w 7704059"/>
              <a:gd name="connsiteY9" fmla="*/ 6429712 h 6442745"/>
              <a:gd name="connsiteX10" fmla="*/ 7169762 w 7704059"/>
              <a:gd name="connsiteY10" fmla="*/ 6432910 h 6442745"/>
              <a:gd name="connsiteX0" fmla="*/ 7169762 w 7704059"/>
              <a:gd name="connsiteY0" fmla="*/ 6432910 h 6472938"/>
              <a:gd name="connsiteX1" fmla="*/ 5896915 w 7704059"/>
              <a:gd name="connsiteY1" fmla="*/ 6472540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4059" h="6472938">
                <a:moveTo>
                  <a:pt x="7169762" y="6432910"/>
                </a:moveTo>
                <a:cubicBezTo>
                  <a:pt x="6995001" y="6432521"/>
                  <a:pt x="6092465" y="6477612"/>
                  <a:pt x="5896916" y="6472539"/>
                </a:cubicBezTo>
                <a:cubicBezTo>
                  <a:pt x="4689482" y="6373025"/>
                  <a:pt x="2642589" y="6419700"/>
                  <a:pt x="1015426" y="6393280"/>
                </a:cubicBezTo>
                <a:cubicBezTo>
                  <a:pt x="686165" y="6383685"/>
                  <a:pt x="201006" y="6447186"/>
                  <a:pt x="3659" y="6364496"/>
                </a:cubicBezTo>
                <a:cubicBezTo>
                  <a:pt x="27645" y="4872098"/>
                  <a:pt x="-32316" y="2015263"/>
                  <a:pt x="27644" y="59930"/>
                </a:cubicBezTo>
                <a:lnTo>
                  <a:pt x="185578" y="60355"/>
                </a:lnTo>
                <a:cubicBezTo>
                  <a:pt x="2180768" y="-23672"/>
                  <a:pt x="4367835" y="38490"/>
                  <a:pt x="6458963" y="27558"/>
                </a:cubicBezTo>
                <a:cubicBezTo>
                  <a:pt x="6959026" y="58089"/>
                  <a:pt x="7616021" y="-69901"/>
                  <a:pt x="7659114" y="58089"/>
                </a:cubicBezTo>
                <a:cubicBezTo>
                  <a:pt x="7763889" y="2124023"/>
                  <a:pt x="7658943" y="4414271"/>
                  <a:pt x="7611661" y="6350416"/>
                </a:cubicBezTo>
                <a:cubicBezTo>
                  <a:pt x="7603471" y="6510453"/>
                  <a:pt x="7586274" y="6409358"/>
                  <a:pt x="7421968" y="6429712"/>
                </a:cubicBezTo>
                <a:cubicBezTo>
                  <a:pt x="7363558" y="6432208"/>
                  <a:pt x="7274619" y="6433144"/>
                  <a:pt x="7169762" y="643291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F83C35-E7C5-32F4-C3C4-182D9B072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r="-3" b="437"/>
          <a:stretch/>
        </p:blipFill>
        <p:spPr bwMode="auto">
          <a:xfrm>
            <a:off x="7856412" y="4507380"/>
            <a:ext cx="3444107" cy="1831516"/>
          </a:xfrm>
          <a:custGeom>
            <a:avLst/>
            <a:gdLst/>
            <a:ahLst/>
            <a:cxnLst/>
            <a:rect l="l" t="t" r="r" b="b"/>
            <a:pathLst>
              <a:path w="6316919" h="2935301">
                <a:moveTo>
                  <a:pt x="6061289" y="107"/>
                </a:moveTo>
                <a:cubicBezTo>
                  <a:pt x="6182781" y="-863"/>
                  <a:pt x="6266817" y="4578"/>
                  <a:pt x="6280067" y="26343"/>
                </a:cubicBezTo>
                <a:cubicBezTo>
                  <a:pt x="6365977" y="963188"/>
                  <a:pt x="6279927" y="2001753"/>
                  <a:pt x="6241159" y="2879742"/>
                </a:cubicBezTo>
                <a:cubicBezTo>
                  <a:pt x="6234443" y="2952314"/>
                  <a:pt x="6220343" y="2906470"/>
                  <a:pt x="6085621" y="2915700"/>
                </a:cubicBezTo>
                <a:cubicBezTo>
                  <a:pt x="6037727" y="2916832"/>
                  <a:pt x="5964802" y="2917257"/>
                  <a:pt x="5878825" y="2917151"/>
                </a:cubicBezTo>
                <a:cubicBezTo>
                  <a:pt x="5735530" y="2916974"/>
                  <a:pt x="4995498" y="2937422"/>
                  <a:pt x="4835159" y="2935121"/>
                </a:cubicBezTo>
                <a:cubicBezTo>
                  <a:pt x="3845126" y="2889994"/>
                  <a:pt x="2166782" y="2911160"/>
                  <a:pt x="832595" y="2899179"/>
                </a:cubicBezTo>
                <a:cubicBezTo>
                  <a:pt x="562618" y="2894828"/>
                  <a:pt x="164814" y="2923624"/>
                  <a:pt x="2999" y="2886127"/>
                </a:cubicBezTo>
                <a:cubicBezTo>
                  <a:pt x="22667" y="2209365"/>
                  <a:pt x="-26498" y="913868"/>
                  <a:pt x="22666" y="27178"/>
                </a:cubicBezTo>
                <a:lnTo>
                  <a:pt x="152163" y="27370"/>
                </a:lnTo>
                <a:cubicBezTo>
                  <a:pt x="1788114" y="-10733"/>
                  <a:pt x="3581393" y="17455"/>
                  <a:pt x="5296007" y="12498"/>
                </a:cubicBezTo>
                <a:cubicBezTo>
                  <a:pt x="5552273" y="21151"/>
                  <a:pt x="5858803" y="1724"/>
                  <a:pt x="6061289" y="10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B7D6BE33-321E-4441-B77F-E78853B4E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62808" y="4509522"/>
            <a:ext cx="3444108" cy="183151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68766 w 7707330"/>
              <a:gd name="connsiteY0" fmla="*/ 6405352 h 6405386"/>
              <a:gd name="connsiteX1" fmla="*/ 6579478 w 7707330"/>
              <a:gd name="connsiteY1" fmla="*/ 6396252 h 6405386"/>
              <a:gd name="connsiteX2" fmla="*/ 1014430 w 7707330"/>
              <a:gd name="connsiteY2" fmla="*/ 6365722 h 6405386"/>
              <a:gd name="connsiteX3" fmla="*/ 26648 w 7707330"/>
              <a:gd name="connsiteY3" fmla="*/ 6336938 h 6405386"/>
              <a:gd name="connsiteX4" fmla="*/ 26648 w 7707330"/>
              <a:gd name="connsiteY4" fmla="*/ 32372 h 6405386"/>
              <a:gd name="connsiteX5" fmla="*/ 184582 w 7707330"/>
              <a:gd name="connsiteY5" fmla="*/ 32797 h 6405386"/>
              <a:gd name="connsiteX6" fmla="*/ 6457967 w 7707330"/>
              <a:gd name="connsiteY6" fmla="*/ 0 h 6405386"/>
              <a:gd name="connsiteX7" fmla="*/ 7658118 w 7707330"/>
              <a:gd name="connsiteY7" fmla="*/ 30531 h 6405386"/>
              <a:gd name="connsiteX8" fmla="*/ 7586680 w 7707330"/>
              <a:gd name="connsiteY8" fmla="*/ 6274128 h 6405386"/>
              <a:gd name="connsiteX9" fmla="*/ 7420972 w 7707330"/>
              <a:gd name="connsiteY9" fmla="*/ 6402154 h 6405386"/>
              <a:gd name="connsiteX10" fmla="*/ 7168766 w 7707330"/>
              <a:gd name="connsiteY10" fmla="*/ 6405352 h 6405386"/>
              <a:gd name="connsiteX0" fmla="*/ 7191687 w 7730251"/>
              <a:gd name="connsiteY0" fmla="*/ 6405352 h 6405386"/>
              <a:gd name="connsiteX1" fmla="*/ 6602399 w 7730251"/>
              <a:gd name="connsiteY1" fmla="*/ 6396252 h 6405386"/>
              <a:gd name="connsiteX2" fmla="*/ 1037351 w 7730251"/>
              <a:gd name="connsiteY2" fmla="*/ 6365722 h 6405386"/>
              <a:gd name="connsiteX3" fmla="*/ 49569 w 7730251"/>
              <a:gd name="connsiteY3" fmla="*/ 6336938 h 6405386"/>
              <a:gd name="connsiteX4" fmla="*/ 49569 w 7730251"/>
              <a:gd name="connsiteY4" fmla="*/ 32372 h 6405386"/>
              <a:gd name="connsiteX5" fmla="*/ 207503 w 7730251"/>
              <a:gd name="connsiteY5" fmla="*/ 32797 h 6405386"/>
              <a:gd name="connsiteX6" fmla="*/ 6480888 w 7730251"/>
              <a:gd name="connsiteY6" fmla="*/ 0 h 6405386"/>
              <a:gd name="connsiteX7" fmla="*/ 7681039 w 7730251"/>
              <a:gd name="connsiteY7" fmla="*/ 30531 h 6405386"/>
              <a:gd name="connsiteX8" fmla="*/ 7609601 w 7730251"/>
              <a:gd name="connsiteY8" fmla="*/ 6274128 h 6405386"/>
              <a:gd name="connsiteX9" fmla="*/ 7443893 w 7730251"/>
              <a:gd name="connsiteY9" fmla="*/ 6402154 h 6405386"/>
              <a:gd name="connsiteX10" fmla="*/ 7191687 w 7730251"/>
              <a:gd name="connsiteY10" fmla="*/ 6405352 h 6405386"/>
              <a:gd name="connsiteX0" fmla="*/ 7164175 w 7702739"/>
              <a:gd name="connsiteY0" fmla="*/ 6405352 h 6405386"/>
              <a:gd name="connsiteX1" fmla="*/ 6574887 w 7702739"/>
              <a:gd name="connsiteY1" fmla="*/ 6396252 h 6405386"/>
              <a:gd name="connsiteX2" fmla="*/ 1009839 w 7702739"/>
              <a:gd name="connsiteY2" fmla="*/ 6365722 h 6405386"/>
              <a:gd name="connsiteX3" fmla="*/ 22057 w 7702739"/>
              <a:gd name="connsiteY3" fmla="*/ 6336938 h 6405386"/>
              <a:gd name="connsiteX4" fmla="*/ 22057 w 7702739"/>
              <a:gd name="connsiteY4" fmla="*/ 32372 h 6405386"/>
              <a:gd name="connsiteX5" fmla="*/ 179991 w 7702739"/>
              <a:gd name="connsiteY5" fmla="*/ 32797 h 6405386"/>
              <a:gd name="connsiteX6" fmla="*/ 6453376 w 7702739"/>
              <a:gd name="connsiteY6" fmla="*/ 0 h 6405386"/>
              <a:gd name="connsiteX7" fmla="*/ 7653527 w 7702739"/>
              <a:gd name="connsiteY7" fmla="*/ 30531 h 6405386"/>
              <a:gd name="connsiteX8" fmla="*/ 7582089 w 7702739"/>
              <a:gd name="connsiteY8" fmla="*/ 6274128 h 6405386"/>
              <a:gd name="connsiteX9" fmla="*/ 7416381 w 7702739"/>
              <a:gd name="connsiteY9" fmla="*/ 6402154 h 6405386"/>
              <a:gd name="connsiteX10" fmla="*/ 7164175 w 7702739"/>
              <a:gd name="connsiteY10" fmla="*/ 6405352 h 6405386"/>
              <a:gd name="connsiteX0" fmla="*/ 7164174 w 7702738"/>
              <a:gd name="connsiteY0" fmla="*/ 6405352 h 6405386"/>
              <a:gd name="connsiteX1" fmla="*/ 6574886 w 7702738"/>
              <a:gd name="connsiteY1" fmla="*/ 6396252 h 6405386"/>
              <a:gd name="connsiteX2" fmla="*/ 1009838 w 7702738"/>
              <a:gd name="connsiteY2" fmla="*/ 6365722 h 6405386"/>
              <a:gd name="connsiteX3" fmla="*/ 22056 w 7702738"/>
              <a:gd name="connsiteY3" fmla="*/ 6336938 h 6405386"/>
              <a:gd name="connsiteX4" fmla="*/ 22056 w 7702738"/>
              <a:gd name="connsiteY4" fmla="*/ 32372 h 6405386"/>
              <a:gd name="connsiteX5" fmla="*/ 179990 w 7702738"/>
              <a:gd name="connsiteY5" fmla="*/ 32797 h 6405386"/>
              <a:gd name="connsiteX6" fmla="*/ 6453375 w 7702738"/>
              <a:gd name="connsiteY6" fmla="*/ 0 h 6405386"/>
              <a:gd name="connsiteX7" fmla="*/ 7653526 w 7702738"/>
              <a:gd name="connsiteY7" fmla="*/ 30531 h 6405386"/>
              <a:gd name="connsiteX8" fmla="*/ 7582088 w 7702738"/>
              <a:gd name="connsiteY8" fmla="*/ 6274128 h 6405386"/>
              <a:gd name="connsiteX9" fmla="*/ 7416380 w 7702738"/>
              <a:gd name="connsiteY9" fmla="*/ 6402154 h 6405386"/>
              <a:gd name="connsiteX10" fmla="*/ 7164174 w 7702738"/>
              <a:gd name="connsiteY10" fmla="*/ 6405352 h 6405386"/>
              <a:gd name="connsiteX0" fmla="*/ 7169762 w 7708326"/>
              <a:gd name="connsiteY0" fmla="*/ 6405352 h 6405386"/>
              <a:gd name="connsiteX1" fmla="*/ 6580474 w 7708326"/>
              <a:gd name="connsiteY1" fmla="*/ 6396252 h 6405386"/>
              <a:gd name="connsiteX2" fmla="*/ 1015426 w 7708326"/>
              <a:gd name="connsiteY2" fmla="*/ 6365722 h 6405386"/>
              <a:gd name="connsiteX3" fmla="*/ 3659 w 7708326"/>
              <a:gd name="connsiteY3" fmla="*/ 6336938 h 6405386"/>
              <a:gd name="connsiteX4" fmla="*/ 27644 w 7708326"/>
              <a:gd name="connsiteY4" fmla="*/ 32372 h 6405386"/>
              <a:gd name="connsiteX5" fmla="*/ 185578 w 7708326"/>
              <a:gd name="connsiteY5" fmla="*/ 32797 h 6405386"/>
              <a:gd name="connsiteX6" fmla="*/ 6458963 w 7708326"/>
              <a:gd name="connsiteY6" fmla="*/ 0 h 6405386"/>
              <a:gd name="connsiteX7" fmla="*/ 7659114 w 7708326"/>
              <a:gd name="connsiteY7" fmla="*/ 30531 h 6405386"/>
              <a:gd name="connsiteX8" fmla="*/ 7587676 w 7708326"/>
              <a:gd name="connsiteY8" fmla="*/ 6274128 h 6405386"/>
              <a:gd name="connsiteX9" fmla="*/ 7421968 w 7708326"/>
              <a:gd name="connsiteY9" fmla="*/ 6402154 h 6405386"/>
              <a:gd name="connsiteX10" fmla="*/ 7169762 w 7708326"/>
              <a:gd name="connsiteY10" fmla="*/ 6405352 h 6405386"/>
              <a:gd name="connsiteX0" fmla="*/ 7169762 w 7708326"/>
              <a:gd name="connsiteY0" fmla="*/ 6432910 h 6432944"/>
              <a:gd name="connsiteX1" fmla="*/ 6580474 w 7708326"/>
              <a:gd name="connsiteY1" fmla="*/ 6423810 h 6432944"/>
              <a:gd name="connsiteX2" fmla="*/ 1015426 w 7708326"/>
              <a:gd name="connsiteY2" fmla="*/ 6393280 h 6432944"/>
              <a:gd name="connsiteX3" fmla="*/ 3659 w 7708326"/>
              <a:gd name="connsiteY3" fmla="*/ 6364496 h 6432944"/>
              <a:gd name="connsiteX4" fmla="*/ 27644 w 7708326"/>
              <a:gd name="connsiteY4" fmla="*/ 59930 h 6432944"/>
              <a:gd name="connsiteX5" fmla="*/ 185578 w 7708326"/>
              <a:gd name="connsiteY5" fmla="*/ 60355 h 6432944"/>
              <a:gd name="connsiteX6" fmla="*/ 6458963 w 7708326"/>
              <a:gd name="connsiteY6" fmla="*/ 27558 h 6432944"/>
              <a:gd name="connsiteX7" fmla="*/ 7659114 w 7708326"/>
              <a:gd name="connsiteY7" fmla="*/ 58089 h 6432944"/>
              <a:gd name="connsiteX8" fmla="*/ 7587676 w 7708326"/>
              <a:gd name="connsiteY8" fmla="*/ 6301686 h 6432944"/>
              <a:gd name="connsiteX9" fmla="*/ 7421968 w 7708326"/>
              <a:gd name="connsiteY9" fmla="*/ 6429712 h 6432944"/>
              <a:gd name="connsiteX10" fmla="*/ 7169762 w 7708326"/>
              <a:gd name="connsiteY10" fmla="*/ 6432910 h 6432944"/>
              <a:gd name="connsiteX0" fmla="*/ 7169762 w 7715262"/>
              <a:gd name="connsiteY0" fmla="*/ 6432910 h 6442745"/>
              <a:gd name="connsiteX1" fmla="*/ 6580474 w 7715262"/>
              <a:gd name="connsiteY1" fmla="*/ 6423810 h 6442745"/>
              <a:gd name="connsiteX2" fmla="*/ 1015426 w 7715262"/>
              <a:gd name="connsiteY2" fmla="*/ 6393280 h 6442745"/>
              <a:gd name="connsiteX3" fmla="*/ 3659 w 7715262"/>
              <a:gd name="connsiteY3" fmla="*/ 6364496 h 6442745"/>
              <a:gd name="connsiteX4" fmla="*/ 27644 w 7715262"/>
              <a:gd name="connsiteY4" fmla="*/ 59930 h 6442745"/>
              <a:gd name="connsiteX5" fmla="*/ 185578 w 7715262"/>
              <a:gd name="connsiteY5" fmla="*/ 60355 h 6442745"/>
              <a:gd name="connsiteX6" fmla="*/ 6458963 w 7715262"/>
              <a:gd name="connsiteY6" fmla="*/ 27558 h 6442745"/>
              <a:gd name="connsiteX7" fmla="*/ 7659114 w 7715262"/>
              <a:gd name="connsiteY7" fmla="*/ 58089 h 6442745"/>
              <a:gd name="connsiteX8" fmla="*/ 7611661 w 7715262"/>
              <a:gd name="connsiteY8" fmla="*/ 6350416 h 6442745"/>
              <a:gd name="connsiteX9" fmla="*/ 7421968 w 7715262"/>
              <a:gd name="connsiteY9" fmla="*/ 6429712 h 6442745"/>
              <a:gd name="connsiteX10" fmla="*/ 7169762 w 7715262"/>
              <a:gd name="connsiteY10" fmla="*/ 6432910 h 6442745"/>
              <a:gd name="connsiteX0" fmla="*/ 7169762 w 7704059"/>
              <a:gd name="connsiteY0" fmla="*/ 6432910 h 6442745"/>
              <a:gd name="connsiteX1" fmla="*/ 6580474 w 7704059"/>
              <a:gd name="connsiteY1" fmla="*/ 6423810 h 6442745"/>
              <a:gd name="connsiteX2" fmla="*/ 1015426 w 7704059"/>
              <a:gd name="connsiteY2" fmla="*/ 6393280 h 6442745"/>
              <a:gd name="connsiteX3" fmla="*/ 3659 w 7704059"/>
              <a:gd name="connsiteY3" fmla="*/ 6364496 h 6442745"/>
              <a:gd name="connsiteX4" fmla="*/ 27644 w 7704059"/>
              <a:gd name="connsiteY4" fmla="*/ 59930 h 6442745"/>
              <a:gd name="connsiteX5" fmla="*/ 185578 w 7704059"/>
              <a:gd name="connsiteY5" fmla="*/ 60355 h 6442745"/>
              <a:gd name="connsiteX6" fmla="*/ 6458963 w 7704059"/>
              <a:gd name="connsiteY6" fmla="*/ 27558 h 6442745"/>
              <a:gd name="connsiteX7" fmla="*/ 7659114 w 7704059"/>
              <a:gd name="connsiteY7" fmla="*/ 58089 h 6442745"/>
              <a:gd name="connsiteX8" fmla="*/ 7611661 w 7704059"/>
              <a:gd name="connsiteY8" fmla="*/ 6350416 h 6442745"/>
              <a:gd name="connsiteX9" fmla="*/ 7421968 w 7704059"/>
              <a:gd name="connsiteY9" fmla="*/ 6429712 h 6442745"/>
              <a:gd name="connsiteX10" fmla="*/ 7169762 w 7704059"/>
              <a:gd name="connsiteY10" fmla="*/ 6432910 h 6442745"/>
              <a:gd name="connsiteX0" fmla="*/ 7169762 w 7704059"/>
              <a:gd name="connsiteY0" fmla="*/ 6432910 h 6442745"/>
              <a:gd name="connsiteX1" fmla="*/ 6556490 w 7704059"/>
              <a:gd name="connsiteY1" fmla="*/ 6350714 h 6442745"/>
              <a:gd name="connsiteX2" fmla="*/ 1015426 w 7704059"/>
              <a:gd name="connsiteY2" fmla="*/ 6393280 h 6442745"/>
              <a:gd name="connsiteX3" fmla="*/ 3659 w 7704059"/>
              <a:gd name="connsiteY3" fmla="*/ 6364496 h 6442745"/>
              <a:gd name="connsiteX4" fmla="*/ 27644 w 7704059"/>
              <a:gd name="connsiteY4" fmla="*/ 59930 h 6442745"/>
              <a:gd name="connsiteX5" fmla="*/ 185578 w 7704059"/>
              <a:gd name="connsiteY5" fmla="*/ 60355 h 6442745"/>
              <a:gd name="connsiteX6" fmla="*/ 6458963 w 7704059"/>
              <a:gd name="connsiteY6" fmla="*/ 27558 h 6442745"/>
              <a:gd name="connsiteX7" fmla="*/ 7659114 w 7704059"/>
              <a:gd name="connsiteY7" fmla="*/ 58089 h 6442745"/>
              <a:gd name="connsiteX8" fmla="*/ 7611661 w 7704059"/>
              <a:gd name="connsiteY8" fmla="*/ 6350416 h 6442745"/>
              <a:gd name="connsiteX9" fmla="*/ 7421968 w 7704059"/>
              <a:gd name="connsiteY9" fmla="*/ 6429712 h 6442745"/>
              <a:gd name="connsiteX10" fmla="*/ 7169762 w 7704059"/>
              <a:gd name="connsiteY10" fmla="*/ 6432910 h 6442745"/>
              <a:gd name="connsiteX0" fmla="*/ 7169762 w 7704059"/>
              <a:gd name="connsiteY0" fmla="*/ 6432910 h 6472938"/>
              <a:gd name="connsiteX1" fmla="*/ 5896915 w 7704059"/>
              <a:gd name="connsiteY1" fmla="*/ 6472540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4059" h="6472938">
                <a:moveTo>
                  <a:pt x="7169762" y="6432910"/>
                </a:moveTo>
                <a:cubicBezTo>
                  <a:pt x="6995001" y="6432521"/>
                  <a:pt x="6092465" y="6477612"/>
                  <a:pt x="5896916" y="6472539"/>
                </a:cubicBezTo>
                <a:cubicBezTo>
                  <a:pt x="4689482" y="6373025"/>
                  <a:pt x="2642589" y="6419700"/>
                  <a:pt x="1015426" y="6393280"/>
                </a:cubicBezTo>
                <a:cubicBezTo>
                  <a:pt x="686165" y="6383685"/>
                  <a:pt x="201006" y="6447186"/>
                  <a:pt x="3659" y="6364496"/>
                </a:cubicBezTo>
                <a:cubicBezTo>
                  <a:pt x="27645" y="4872098"/>
                  <a:pt x="-32316" y="2015263"/>
                  <a:pt x="27644" y="59930"/>
                </a:cubicBezTo>
                <a:lnTo>
                  <a:pt x="185578" y="60355"/>
                </a:lnTo>
                <a:cubicBezTo>
                  <a:pt x="2180768" y="-23672"/>
                  <a:pt x="4367835" y="38490"/>
                  <a:pt x="6458963" y="27558"/>
                </a:cubicBezTo>
                <a:cubicBezTo>
                  <a:pt x="6959026" y="58089"/>
                  <a:pt x="7616021" y="-69901"/>
                  <a:pt x="7659114" y="58089"/>
                </a:cubicBezTo>
                <a:cubicBezTo>
                  <a:pt x="7763889" y="2124023"/>
                  <a:pt x="7658943" y="4414271"/>
                  <a:pt x="7611661" y="6350416"/>
                </a:cubicBezTo>
                <a:cubicBezTo>
                  <a:pt x="7603471" y="6510453"/>
                  <a:pt x="7586274" y="6409358"/>
                  <a:pt x="7421968" y="6429712"/>
                </a:cubicBezTo>
                <a:cubicBezTo>
                  <a:pt x="7363558" y="6432208"/>
                  <a:pt x="7274619" y="6433144"/>
                  <a:pt x="7169762" y="643291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7CFA8CB5-6544-4DD0-800F-BFBCC3004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50639" flipH="1" flipV="1">
            <a:off x="988097" y="1219905"/>
            <a:ext cx="6574744" cy="4815547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79552 h 1367380"/>
              <a:gd name="connsiteX1" fmla="*/ 68141 w 842162"/>
              <a:gd name="connsiteY1" fmla="*/ 448570 h 1367380"/>
              <a:gd name="connsiteX2" fmla="*/ 96954 w 842162"/>
              <a:gd name="connsiteY2" fmla="*/ 172261 h 1367380"/>
              <a:gd name="connsiteX3" fmla="*/ 424856 w 842162"/>
              <a:gd name="connsiteY3" fmla="*/ 22 h 1367380"/>
              <a:gd name="connsiteX4" fmla="*/ 720201 w 842162"/>
              <a:gd name="connsiteY4" fmla="*/ 170114 h 1367380"/>
              <a:gd name="connsiteX5" fmla="*/ 841839 w 842162"/>
              <a:gd name="connsiteY5" fmla="*/ 1012321 h 1367380"/>
              <a:gd name="connsiteX6" fmla="*/ 741987 w 842162"/>
              <a:gd name="connsiteY6" fmla="*/ 1303018 h 1367380"/>
              <a:gd name="connsiteX7" fmla="*/ 380221 w 842162"/>
              <a:gd name="connsiteY7" fmla="*/ 1356051 h 1367380"/>
              <a:gd name="connsiteX8" fmla="*/ 177395 w 842162"/>
              <a:gd name="connsiteY8" fmla="*/ 1140824 h 1367380"/>
              <a:gd name="connsiteX9" fmla="*/ 94438 w 842162"/>
              <a:gd name="connsiteY9" fmla="*/ 562948 h 1367380"/>
              <a:gd name="connsiteX10" fmla="*/ 9475 w 842162"/>
              <a:gd name="connsiteY10" fmla="*/ 579552 h 1367380"/>
              <a:gd name="connsiteX0" fmla="*/ 9475 w 842162"/>
              <a:gd name="connsiteY0" fmla="*/ 579628 h 1367456"/>
              <a:gd name="connsiteX1" fmla="*/ 68141 w 842162"/>
              <a:gd name="connsiteY1" fmla="*/ 448646 h 1367456"/>
              <a:gd name="connsiteX2" fmla="*/ 160918 w 842162"/>
              <a:gd name="connsiteY2" fmla="*/ 150520 h 1367456"/>
              <a:gd name="connsiteX3" fmla="*/ 424856 w 842162"/>
              <a:gd name="connsiteY3" fmla="*/ 98 h 1367456"/>
              <a:gd name="connsiteX4" fmla="*/ 720201 w 842162"/>
              <a:gd name="connsiteY4" fmla="*/ 170190 h 1367456"/>
              <a:gd name="connsiteX5" fmla="*/ 841839 w 842162"/>
              <a:gd name="connsiteY5" fmla="*/ 1012397 h 1367456"/>
              <a:gd name="connsiteX6" fmla="*/ 741987 w 842162"/>
              <a:gd name="connsiteY6" fmla="*/ 1303094 h 1367456"/>
              <a:gd name="connsiteX7" fmla="*/ 380221 w 842162"/>
              <a:gd name="connsiteY7" fmla="*/ 1356127 h 1367456"/>
              <a:gd name="connsiteX8" fmla="*/ 177395 w 842162"/>
              <a:gd name="connsiteY8" fmla="*/ 1140900 h 1367456"/>
              <a:gd name="connsiteX9" fmla="*/ 94438 w 842162"/>
              <a:gd name="connsiteY9" fmla="*/ 563024 h 1367456"/>
              <a:gd name="connsiteX10" fmla="*/ 9475 w 842162"/>
              <a:gd name="connsiteY10" fmla="*/ 579628 h 1367456"/>
              <a:gd name="connsiteX0" fmla="*/ 9475 w 840678"/>
              <a:gd name="connsiteY0" fmla="*/ 579628 h 1372792"/>
              <a:gd name="connsiteX1" fmla="*/ 68141 w 840678"/>
              <a:gd name="connsiteY1" fmla="*/ 448646 h 1372792"/>
              <a:gd name="connsiteX2" fmla="*/ 160918 w 840678"/>
              <a:gd name="connsiteY2" fmla="*/ 150520 h 1372792"/>
              <a:gd name="connsiteX3" fmla="*/ 424856 w 840678"/>
              <a:gd name="connsiteY3" fmla="*/ 98 h 1372792"/>
              <a:gd name="connsiteX4" fmla="*/ 720201 w 840678"/>
              <a:gd name="connsiteY4" fmla="*/ 170190 h 1372792"/>
              <a:gd name="connsiteX5" fmla="*/ 840342 w 840678"/>
              <a:gd name="connsiteY5" fmla="*/ 865377 h 1372792"/>
              <a:gd name="connsiteX6" fmla="*/ 741987 w 840678"/>
              <a:gd name="connsiteY6" fmla="*/ 1303094 h 1372792"/>
              <a:gd name="connsiteX7" fmla="*/ 380221 w 840678"/>
              <a:gd name="connsiteY7" fmla="*/ 1356127 h 1372792"/>
              <a:gd name="connsiteX8" fmla="*/ 177395 w 840678"/>
              <a:gd name="connsiteY8" fmla="*/ 1140900 h 1372792"/>
              <a:gd name="connsiteX9" fmla="*/ 94438 w 840678"/>
              <a:gd name="connsiteY9" fmla="*/ 563024 h 1372792"/>
              <a:gd name="connsiteX10" fmla="*/ 9475 w 840678"/>
              <a:gd name="connsiteY10" fmla="*/ 579628 h 1372792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376"/>
              <a:gd name="connsiteY0" fmla="*/ 579628 h 1357062"/>
              <a:gd name="connsiteX1" fmla="*/ 68141 w 840376"/>
              <a:gd name="connsiteY1" fmla="*/ 448646 h 1357062"/>
              <a:gd name="connsiteX2" fmla="*/ 160918 w 840376"/>
              <a:gd name="connsiteY2" fmla="*/ 150520 h 1357062"/>
              <a:gd name="connsiteX3" fmla="*/ 424856 w 840376"/>
              <a:gd name="connsiteY3" fmla="*/ 98 h 1357062"/>
              <a:gd name="connsiteX4" fmla="*/ 720201 w 840376"/>
              <a:gd name="connsiteY4" fmla="*/ 170190 h 1357062"/>
              <a:gd name="connsiteX5" fmla="*/ 840342 w 840376"/>
              <a:gd name="connsiteY5" fmla="*/ 865377 h 1357062"/>
              <a:gd name="connsiteX6" fmla="*/ 710765 w 840376"/>
              <a:gd name="connsiteY6" fmla="*/ 1204262 h 1357062"/>
              <a:gd name="connsiteX7" fmla="*/ 380221 w 840376"/>
              <a:gd name="connsiteY7" fmla="*/ 1356127 h 1357062"/>
              <a:gd name="connsiteX8" fmla="*/ 177395 w 840376"/>
              <a:gd name="connsiteY8" fmla="*/ 1140900 h 1357062"/>
              <a:gd name="connsiteX9" fmla="*/ 94438 w 840376"/>
              <a:gd name="connsiteY9" fmla="*/ 563024 h 1357062"/>
              <a:gd name="connsiteX10" fmla="*/ 9475 w 840376"/>
              <a:gd name="connsiteY10" fmla="*/ 579628 h 1357062"/>
              <a:gd name="connsiteX0" fmla="*/ 9475 w 840376"/>
              <a:gd name="connsiteY0" fmla="*/ 579628 h 1357017"/>
              <a:gd name="connsiteX1" fmla="*/ 68141 w 840376"/>
              <a:gd name="connsiteY1" fmla="*/ 448646 h 1357017"/>
              <a:gd name="connsiteX2" fmla="*/ 160918 w 840376"/>
              <a:gd name="connsiteY2" fmla="*/ 150520 h 1357017"/>
              <a:gd name="connsiteX3" fmla="*/ 424856 w 840376"/>
              <a:gd name="connsiteY3" fmla="*/ 98 h 1357017"/>
              <a:gd name="connsiteX4" fmla="*/ 720201 w 840376"/>
              <a:gd name="connsiteY4" fmla="*/ 170190 h 1357017"/>
              <a:gd name="connsiteX5" fmla="*/ 840342 w 840376"/>
              <a:gd name="connsiteY5" fmla="*/ 865377 h 1357017"/>
              <a:gd name="connsiteX6" fmla="*/ 710765 w 840376"/>
              <a:gd name="connsiteY6" fmla="*/ 1204262 h 1357017"/>
              <a:gd name="connsiteX7" fmla="*/ 380221 w 840376"/>
              <a:gd name="connsiteY7" fmla="*/ 1356127 h 1357017"/>
              <a:gd name="connsiteX8" fmla="*/ 177395 w 840376"/>
              <a:gd name="connsiteY8" fmla="*/ 1140900 h 1357017"/>
              <a:gd name="connsiteX9" fmla="*/ 94438 w 840376"/>
              <a:gd name="connsiteY9" fmla="*/ 563024 h 1357017"/>
              <a:gd name="connsiteX10" fmla="*/ 9475 w 840376"/>
              <a:gd name="connsiteY10" fmla="*/ 579628 h 1357017"/>
              <a:gd name="connsiteX0" fmla="*/ 9475 w 840376"/>
              <a:gd name="connsiteY0" fmla="*/ 579625 h 1357014"/>
              <a:gd name="connsiteX1" fmla="*/ 68141 w 840376"/>
              <a:gd name="connsiteY1" fmla="*/ 448643 h 1357014"/>
              <a:gd name="connsiteX2" fmla="*/ 160918 w 840376"/>
              <a:gd name="connsiteY2" fmla="*/ 150517 h 1357014"/>
              <a:gd name="connsiteX3" fmla="*/ 424856 w 840376"/>
              <a:gd name="connsiteY3" fmla="*/ 95 h 1357014"/>
              <a:gd name="connsiteX4" fmla="*/ 720201 w 840376"/>
              <a:gd name="connsiteY4" fmla="*/ 170187 h 1357014"/>
              <a:gd name="connsiteX5" fmla="*/ 840342 w 840376"/>
              <a:gd name="connsiteY5" fmla="*/ 865374 h 1357014"/>
              <a:gd name="connsiteX6" fmla="*/ 710765 w 840376"/>
              <a:gd name="connsiteY6" fmla="*/ 1204259 h 1357014"/>
              <a:gd name="connsiteX7" fmla="*/ 380221 w 840376"/>
              <a:gd name="connsiteY7" fmla="*/ 1356124 h 1357014"/>
              <a:gd name="connsiteX8" fmla="*/ 177395 w 840376"/>
              <a:gd name="connsiteY8" fmla="*/ 1140897 h 1357014"/>
              <a:gd name="connsiteX9" fmla="*/ 94438 w 840376"/>
              <a:gd name="connsiteY9" fmla="*/ 563021 h 1357014"/>
              <a:gd name="connsiteX10" fmla="*/ 9475 w 840376"/>
              <a:gd name="connsiteY10" fmla="*/ 579625 h 1357014"/>
              <a:gd name="connsiteX0" fmla="*/ 9665 w 840566"/>
              <a:gd name="connsiteY0" fmla="*/ 579625 h 1357014"/>
              <a:gd name="connsiteX1" fmla="*/ 66604 w 840566"/>
              <a:gd name="connsiteY1" fmla="*/ 430137 h 1357014"/>
              <a:gd name="connsiteX2" fmla="*/ 161108 w 840566"/>
              <a:gd name="connsiteY2" fmla="*/ 150517 h 1357014"/>
              <a:gd name="connsiteX3" fmla="*/ 425046 w 840566"/>
              <a:gd name="connsiteY3" fmla="*/ 95 h 1357014"/>
              <a:gd name="connsiteX4" fmla="*/ 720391 w 840566"/>
              <a:gd name="connsiteY4" fmla="*/ 170187 h 1357014"/>
              <a:gd name="connsiteX5" fmla="*/ 840532 w 840566"/>
              <a:gd name="connsiteY5" fmla="*/ 865374 h 1357014"/>
              <a:gd name="connsiteX6" fmla="*/ 710955 w 840566"/>
              <a:gd name="connsiteY6" fmla="*/ 1204259 h 1357014"/>
              <a:gd name="connsiteX7" fmla="*/ 380411 w 840566"/>
              <a:gd name="connsiteY7" fmla="*/ 1356124 h 1357014"/>
              <a:gd name="connsiteX8" fmla="*/ 177585 w 840566"/>
              <a:gd name="connsiteY8" fmla="*/ 1140897 h 1357014"/>
              <a:gd name="connsiteX9" fmla="*/ 94628 w 840566"/>
              <a:gd name="connsiteY9" fmla="*/ 563021 h 1357014"/>
              <a:gd name="connsiteX10" fmla="*/ 9665 w 840566"/>
              <a:gd name="connsiteY10" fmla="*/ 579625 h 1357014"/>
              <a:gd name="connsiteX0" fmla="*/ 9665 w 840566"/>
              <a:gd name="connsiteY0" fmla="*/ 579625 h 1356845"/>
              <a:gd name="connsiteX1" fmla="*/ 66604 w 840566"/>
              <a:gd name="connsiteY1" fmla="*/ 430137 h 1356845"/>
              <a:gd name="connsiteX2" fmla="*/ 161108 w 840566"/>
              <a:gd name="connsiteY2" fmla="*/ 150517 h 1356845"/>
              <a:gd name="connsiteX3" fmla="*/ 425046 w 840566"/>
              <a:gd name="connsiteY3" fmla="*/ 95 h 1356845"/>
              <a:gd name="connsiteX4" fmla="*/ 720391 w 840566"/>
              <a:gd name="connsiteY4" fmla="*/ 170187 h 1356845"/>
              <a:gd name="connsiteX5" fmla="*/ 840532 w 840566"/>
              <a:gd name="connsiteY5" fmla="*/ 865374 h 1356845"/>
              <a:gd name="connsiteX6" fmla="*/ 710955 w 840566"/>
              <a:gd name="connsiteY6" fmla="*/ 1204259 h 1356845"/>
              <a:gd name="connsiteX7" fmla="*/ 380411 w 840566"/>
              <a:gd name="connsiteY7" fmla="*/ 1356124 h 1356845"/>
              <a:gd name="connsiteX8" fmla="*/ 150869 w 840566"/>
              <a:gd name="connsiteY8" fmla="*/ 1147836 h 1356845"/>
              <a:gd name="connsiteX9" fmla="*/ 94628 w 840566"/>
              <a:gd name="connsiteY9" fmla="*/ 563021 h 1356845"/>
              <a:gd name="connsiteX10" fmla="*/ 9665 w 840566"/>
              <a:gd name="connsiteY10" fmla="*/ 579625 h 1356845"/>
              <a:gd name="connsiteX0" fmla="*/ 9665 w 840566"/>
              <a:gd name="connsiteY0" fmla="*/ 579625 h 1356845"/>
              <a:gd name="connsiteX1" fmla="*/ 66604 w 840566"/>
              <a:gd name="connsiteY1" fmla="*/ 430137 h 1356845"/>
              <a:gd name="connsiteX2" fmla="*/ 161108 w 840566"/>
              <a:gd name="connsiteY2" fmla="*/ 150517 h 1356845"/>
              <a:gd name="connsiteX3" fmla="*/ 425046 w 840566"/>
              <a:gd name="connsiteY3" fmla="*/ 95 h 1356845"/>
              <a:gd name="connsiteX4" fmla="*/ 720391 w 840566"/>
              <a:gd name="connsiteY4" fmla="*/ 170187 h 1356845"/>
              <a:gd name="connsiteX5" fmla="*/ 840532 w 840566"/>
              <a:gd name="connsiteY5" fmla="*/ 865374 h 1356845"/>
              <a:gd name="connsiteX6" fmla="*/ 710955 w 840566"/>
              <a:gd name="connsiteY6" fmla="*/ 1204259 h 1356845"/>
              <a:gd name="connsiteX7" fmla="*/ 380411 w 840566"/>
              <a:gd name="connsiteY7" fmla="*/ 1356124 h 1356845"/>
              <a:gd name="connsiteX8" fmla="*/ 150869 w 840566"/>
              <a:gd name="connsiteY8" fmla="*/ 1147836 h 1356845"/>
              <a:gd name="connsiteX9" fmla="*/ 79386 w 840566"/>
              <a:gd name="connsiteY9" fmla="*/ 599720 h 1356845"/>
              <a:gd name="connsiteX10" fmla="*/ 9665 w 840566"/>
              <a:gd name="connsiteY10" fmla="*/ 579625 h 1356845"/>
              <a:gd name="connsiteX0" fmla="*/ 10977 w 841878"/>
              <a:gd name="connsiteY0" fmla="*/ 579625 h 1356845"/>
              <a:gd name="connsiteX1" fmla="*/ 5882 w 841878"/>
              <a:gd name="connsiteY1" fmla="*/ 548288 h 1356845"/>
              <a:gd name="connsiteX2" fmla="*/ 67916 w 841878"/>
              <a:gd name="connsiteY2" fmla="*/ 430137 h 1356845"/>
              <a:gd name="connsiteX3" fmla="*/ 162420 w 841878"/>
              <a:gd name="connsiteY3" fmla="*/ 150517 h 1356845"/>
              <a:gd name="connsiteX4" fmla="*/ 426358 w 841878"/>
              <a:gd name="connsiteY4" fmla="*/ 95 h 1356845"/>
              <a:gd name="connsiteX5" fmla="*/ 721703 w 841878"/>
              <a:gd name="connsiteY5" fmla="*/ 170187 h 1356845"/>
              <a:gd name="connsiteX6" fmla="*/ 841844 w 841878"/>
              <a:gd name="connsiteY6" fmla="*/ 865374 h 1356845"/>
              <a:gd name="connsiteX7" fmla="*/ 712267 w 841878"/>
              <a:gd name="connsiteY7" fmla="*/ 1204259 h 1356845"/>
              <a:gd name="connsiteX8" fmla="*/ 381723 w 841878"/>
              <a:gd name="connsiteY8" fmla="*/ 1356124 h 1356845"/>
              <a:gd name="connsiteX9" fmla="*/ 152181 w 841878"/>
              <a:gd name="connsiteY9" fmla="*/ 1147836 h 1356845"/>
              <a:gd name="connsiteX10" fmla="*/ 80698 w 841878"/>
              <a:gd name="connsiteY10" fmla="*/ 599720 h 1356845"/>
              <a:gd name="connsiteX11" fmla="*/ 10977 w 841878"/>
              <a:gd name="connsiteY11" fmla="*/ 579625 h 1356845"/>
              <a:gd name="connsiteX0" fmla="*/ 10977 w 841878"/>
              <a:gd name="connsiteY0" fmla="*/ 579619 h 1356839"/>
              <a:gd name="connsiteX1" fmla="*/ 5882 w 841878"/>
              <a:gd name="connsiteY1" fmla="*/ 548282 h 1356839"/>
              <a:gd name="connsiteX2" fmla="*/ 68653 w 841878"/>
              <a:gd name="connsiteY2" fmla="*/ 393925 h 1356839"/>
              <a:gd name="connsiteX3" fmla="*/ 162420 w 841878"/>
              <a:gd name="connsiteY3" fmla="*/ 150511 h 1356839"/>
              <a:gd name="connsiteX4" fmla="*/ 426358 w 841878"/>
              <a:gd name="connsiteY4" fmla="*/ 89 h 1356839"/>
              <a:gd name="connsiteX5" fmla="*/ 721703 w 841878"/>
              <a:gd name="connsiteY5" fmla="*/ 170181 h 1356839"/>
              <a:gd name="connsiteX6" fmla="*/ 841844 w 841878"/>
              <a:gd name="connsiteY6" fmla="*/ 865368 h 1356839"/>
              <a:gd name="connsiteX7" fmla="*/ 712267 w 841878"/>
              <a:gd name="connsiteY7" fmla="*/ 1204253 h 1356839"/>
              <a:gd name="connsiteX8" fmla="*/ 381723 w 841878"/>
              <a:gd name="connsiteY8" fmla="*/ 1356118 h 1356839"/>
              <a:gd name="connsiteX9" fmla="*/ 152181 w 841878"/>
              <a:gd name="connsiteY9" fmla="*/ 1147830 h 1356839"/>
              <a:gd name="connsiteX10" fmla="*/ 80698 w 841878"/>
              <a:gd name="connsiteY10" fmla="*/ 599714 h 1356839"/>
              <a:gd name="connsiteX11" fmla="*/ 10977 w 841878"/>
              <a:gd name="connsiteY11" fmla="*/ 579619 h 1356839"/>
              <a:gd name="connsiteX0" fmla="*/ 13042 w 843943"/>
              <a:gd name="connsiteY0" fmla="*/ 579619 h 1356839"/>
              <a:gd name="connsiteX1" fmla="*/ 4864 w 843943"/>
              <a:gd name="connsiteY1" fmla="*/ 509795 h 1356839"/>
              <a:gd name="connsiteX2" fmla="*/ 70718 w 843943"/>
              <a:gd name="connsiteY2" fmla="*/ 393925 h 1356839"/>
              <a:gd name="connsiteX3" fmla="*/ 164485 w 843943"/>
              <a:gd name="connsiteY3" fmla="*/ 150511 h 1356839"/>
              <a:gd name="connsiteX4" fmla="*/ 428423 w 843943"/>
              <a:gd name="connsiteY4" fmla="*/ 89 h 1356839"/>
              <a:gd name="connsiteX5" fmla="*/ 723768 w 843943"/>
              <a:gd name="connsiteY5" fmla="*/ 170181 h 1356839"/>
              <a:gd name="connsiteX6" fmla="*/ 843909 w 843943"/>
              <a:gd name="connsiteY6" fmla="*/ 865368 h 1356839"/>
              <a:gd name="connsiteX7" fmla="*/ 714332 w 843943"/>
              <a:gd name="connsiteY7" fmla="*/ 1204253 h 1356839"/>
              <a:gd name="connsiteX8" fmla="*/ 383788 w 843943"/>
              <a:gd name="connsiteY8" fmla="*/ 1356118 h 1356839"/>
              <a:gd name="connsiteX9" fmla="*/ 154246 w 843943"/>
              <a:gd name="connsiteY9" fmla="*/ 1147830 h 1356839"/>
              <a:gd name="connsiteX10" fmla="*/ 82763 w 843943"/>
              <a:gd name="connsiteY10" fmla="*/ 599714 h 1356839"/>
              <a:gd name="connsiteX11" fmla="*/ 13042 w 843943"/>
              <a:gd name="connsiteY11" fmla="*/ 579619 h 1356839"/>
              <a:gd name="connsiteX0" fmla="*/ 10354 w 845365"/>
              <a:gd name="connsiteY0" fmla="*/ 528302 h 1356839"/>
              <a:gd name="connsiteX1" fmla="*/ 6286 w 845365"/>
              <a:gd name="connsiteY1" fmla="*/ 509795 h 1356839"/>
              <a:gd name="connsiteX2" fmla="*/ 72140 w 845365"/>
              <a:gd name="connsiteY2" fmla="*/ 393925 h 1356839"/>
              <a:gd name="connsiteX3" fmla="*/ 165907 w 845365"/>
              <a:gd name="connsiteY3" fmla="*/ 150511 h 1356839"/>
              <a:gd name="connsiteX4" fmla="*/ 429845 w 845365"/>
              <a:gd name="connsiteY4" fmla="*/ 89 h 1356839"/>
              <a:gd name="connsiteX5" fmla="*/ 725190 w 845365"/>
              <a:gd name="connsiteY5" fmla="*/ 170181 h 1356839"/>
              <a:gd name="connsiteX6" fmla="*/ 845331 w 845365"/>
              <a:gd name="connsiteY6" fmla="*/ 865368 h 1356839"/>
              <a:gd name="connsiteX7" fmla="*/ 715754 w 845365"/>
              <a:gd name="connsiteY7" fmla="*/ 1204253 h 1356839"/>
              <a:gd name="connsiteX8" fmla="*/ 385210 w 845365"/>
              <a:gd name="connsiteY8" fmla="*/ 1356118 h 1356839"/>
              <a:gd name="connsiteX9" fmla="*/ 155668 w 845365"/>
              <a:gd name="connsiteY9" fmla="*/ 1147830 h 1356839"/>
              <a:gd name="connsiteX10" fmla="*/ 84185 w 845365"/>
              <a:gd name="connsiteY10" fmla="*/ 599714 h 1356839"/>
              <a:gd name="connsiteX11" fmla="*/ 10354 w 845365"/>
              <a:gd name="connsiteY11" fmla="*/ 528302 h 1356839"/>
              <a:gd name="connsiteX0" fmla="*/ 10354 w 845365"/>
              <a:gd name="connsiteY0" fmla="*/ 528302 h 1356839"/>
              <a:gd name="connsiteX1" fmla="*/ 6286 w 845365"/>
              <a:gd name="connsiteY1" fmla="*/ 509795 h 1356839"/>
              <a:gd name="connsiteX2" fmla="*/ 72140 w 845365"/>
              <a:gd name="connsiteY2" fmla="*/ 393925 h 1356839"/>
              <a:gd name="connsiteX3" fmla="*/ 165907 w 845365"/>
              <a:gd name="connsiteY3" fmla="*/ 150511 h 1356839"/>
              <a:gd name="connsiteX4" fmla="*/ 429845 w 845365"/>
              <a:gd name="connsiteY4" fmla="*/ 89 h 1356839"/>
              <a:gd name="connsiteX5" fmla="*/ 725190 w 845365"/>
              <a:gd name="connsiteY5" fmla="*/ 170181 h 1356839"/>
              <a:gd name="connsiteX6" fmla="*/ 845331 w 845365"/>
              <a:gd name="connsiteY6" fmla="*/ 865368 h 1356839"/>
              <a:gd name="connsiteX7" fmla="*/ 715754 w 845365"/>
              <a:gd name="connsiteY7" fmla="*/ 1204253 h 1356839"/>
              <a:gd name="connsiteX8" fmla="*/ 385210 w 845365"/>
              <a:gd name="connsiteY8" fmla="*/ 1356118 h 1356839"/>
              <a:gd name="connsiteX9" fmla="*/ 155668 w 845365"/>
              <a:gd name="connsiteY9" fmla="*/ 1147830 h 1356839"/>
              <a:gd name="connsiteX10" fmla="*/ 86942 w 845365"/>
              <a:gd name="connsiteY10" fmla="*/ 543340 h 1356839"/>
              <a:gd name="connsiteX11" fmla="*/ 10354 w 845365"/>
              <a:gd name="connsiteY11" fmla="*/ 528302 h 1356839"/>
              <a:gd name="connsiteX0" fmla="*/ 10354 w 845365"/>
              <a:gd name="connsiteY0" fmla="*/ 528300 h 1356837"/>
              <a:gd name="connsiteX1" fmla="*/ 6286 w 845365"/>
              <a:gd name="connsiteY1" fmla="*/ 509793 h 1356837"/>
              <a:gd name="connsiteX2" fmla="*/ 74418 w 845365"/>
              <a:gd name="connsiteY2" fmla="*/ 376962 h 1356837"/>
              <a:gd name="connsiteX3" fmla="*/ 165907 w 845365"/>
              <a:gd name="connsiteY3" fmla="*/ 150509 h 1356837"/>
              <a:gd name="connsiteX4" fmla="*/ 429845 w 845365"/>
              <a:gd name="connsiteY4" fmla="*/ 87 h 1356837"/>
              <a:gd name="connsiteX5" fmla="*/ 725190 w 845365"/>
              <a:gd name="connsiteY5" fmla="*/ 170179 h 1356837"/>
              <a:gd name="connsiteX6" fmla="*/ 845331 w 845365"/>
              <a:gd name="connsiteY6" fmla="*/ 865366 h 1356837"/>
              <a:gd name="connsiteX7" fmla="*/ 715754 w 845365"/>
              <a:gd name="connsiteY7" fmla="*/ 1204251 h 1356837"/>
              <a:gd name="connsiteX8" fmla="*/ 385210 w 845365"/>
              <a:gd name="connsiteY8" fmla="*/ 1356116 h 1356837"/>
              <a:gd name="connsiteX9" fmla="*/ 155668 w 845365"/>
              <a:gd name="connsiteY9" fmla="*/ 1147828 h 1356837"/>
              <a:gd name="connsiteX10" fmla="*/ 86942 w 845365"/>
              <a:gd name="connsiteY10" fmla="*/ 543338 h 1356837"/>
              <a:gd name="connsiteX11" fmla="*/ 10354 w 845365"/>
              <a:gd name="connsiteY11" fmla="*/ 528300 h 1356837"/>
              <a:gd name="connsiteX0" fmla="*/ 10354 w 845365"/>
              <a:gd name="connsiteY0" fmla="*/ 528300 h 1356837"/>
              <a:gd name="connsiteX1" fmla="*/ 6286 w 845365"/>
              <a:gd name="connsiteY1" fmla="*/ 509793 h 1356837"/>
              <a:gd name="connsiteX2" fmla="*/ 74418 w 845365"/>
              <a:gd name="connsiteY2" fmla="*/ 376962 h 1356837"/>
              <a:gd name="connsiteX3" fmla="*/ 165907 w 845365"/>
              <a:gd name="connsiteY3" fmla="*/ 150509 h 1356837"/>
              <a:gd name="connsiteX4" fmla="*/ 429845 w 845365"/>
              <a:gd name="connsiteY4" fmla="*/ 87 h 1356837"/>
              <a:gd name="connsiteX5" fmla="*/ 725190 w 845365"/>
              <a:gd name="connsiteY5" fmla="*/ 170179 h 1356837"/>
              <a:gd name="connsiteX6" fmla="*/ 845331 w 845365"/>
              <a:gd name="connsiteY6" fmla="*/ 865366 h 1356837"/>
              <a:gd name="connsiteX7" fmla="*/ 715754 w 845365"/>
              <a:gd name="connsiteY7" fmla="*/ 1204251 h 1356837"/>
              <a:gd name="connsiteX8" fmla="*/ 385210 w 845365"/>
              <a:gd name="connsiteY8" fmla="*/ 1356116 h 1356837"/>
              <a:gd name="connsiteX9" fmla="*/ 155668 w 845365"/>
              <a:gd name="connsiteY9" fmla="*/ 1147828 h 1356837"/>
              <a:gd name="connsiteX10" fmla="*/ 77266 w 845365"/>
              <a:gd name="connsiteY10" fmla="*/ 536029 h 1356837"/>
              <a:gd name="connsiteX11" fmla="*/ 10354 w 845365"/>
              <a:gd name="connsiteY11" fmla="*/ 528300 h 1356837"/>
              <a:gd name="connsiteX0" fmla="*/ 10354 w 845365"/>
              <a:gd name="connsiteY0" fmla="*/ 528360 h 1356897"/>
              <a:gd name="connsiteX1" fmla="*/ 6286 w 845365"/>
              <a:gd name="connsiteY1" fmla="*/ 509853 h 1356897"/>
              <a:gd name="connsiteX2" fmla="*/ 74418 w 845365"/>
              <a:gd name="connsiteY2" fmla="*/ 377022 h 1356897"/>
              <a:gd name="connsiteX3" fmla="*/ 174556 w 845365"/>
              <a:gd name="connsiteY3" fmla="*/ 145049 h 1356897"/>
              <a:gd name="connsiteX4" fmla="*/ 429845 w 845365"/>
              <a:gd name="connsiteY4" fmla="*/ 147 h 1356897"/>
              <a:gd name="connsiteX5" fmla="*/ 725190 w 845365"/>
              <a:gd name="connsiteY5" fmla="*/ 170239 h 1356897"/>
              <a:gd name="connsiteX6" fmla="*/ 845331 w 845365"/>
              <a:gd name="connsiteY6" fmla="*/ 865426 h 1356897"/>
              <a:gd name="connsiteX7" fmla="*/ 715754 w 845365"/>
              <a:gd name="connsiteY7" fmla="*/ 1204311 h 1356897"/>
              <a:gd name="connsiteX8" fmla="*/ 385210 w 845365"/>
              <a:gd name="connsiteY8" fmla="*/ 1356176 h 1356897"/>
              <a:gd name="connsiteX9" fmla="*/ 155668 w 845365"/>
              <a:gd name="connsiteY9" fmla="*/ 1147888 h 1356897"/>
              <a:gd name="connsiteX10" fmla="*/ 77266 w 845365"/>
              <a:gd name="connsiteY10" fmla="*/ 536089 h 1356897"/>
              <a:gd name="connsiteX11" fmla="*/ 10354 w 845365"/>
              <a:gd name="connsiteY11" fmla="*/ 528360 h 1356897"/>
              <a:gd name="connsiteX0" fmla="*/ 10354 w 845365"/>
              <a:gd name="connsiteY0" fmla="*/ 528462 h 1356999"/>
              <a:gd name="connsiteX1" fmla="*/ 6286 w 845365"/>
              <a:gd name="connsiteY1" fmla="*/ 509955 h 1356999"/>
              <a:gd name="connsiteX2" fmla="*/ 74418 w 845365"/>
              <a:gd name="connsiteY2" fmla="*/ 377124 h 1356999"/>
              <a:gd name="connsiteX3" fmla="*/ 174556 w 845365"/>
              <a:gd name="connsiteY3" fmla="*/ 145151 h 1356999"/>
              <a:gd name="connsiteX4" fmla="*/ 429845 w 845365"/>
              <a:gd name="connsiteY4" fmla="*/ 249 h 1356999"/>
              <a:gd name="connsiteX5" fmla="*/ 725190 w 845365"/>
              <a:gd name="connsiteY5" fmla="*/ 170341 h 1356999"/>
              <a:gd name="connsiteX6" fmla="*/ 845331 w 845365"/>
              <a:gd name="connsiteY6" fmla="*/ 865528 h 1356999"/>
              <a:gd name="connsiteX7" fmla="*/ 715754 w 845365"/>
              <a:gd name="connsiteY7" fmla="*/ 1204413 h 1356999"/>
              <a:gd name="connsiteX8" fmla="*/ 385210 w 845365"/>
              <a:gd name="connsiteY8" fmla="*/ 1356278 h 1356999"/>
              <a:gd name="connsiteX9" fmla="*/ 155668 w 845365"/>
              <a:gd name="connsiteY9" fmla="*/ 1147990 h 1356999"/>
              <a:gd name="connsiteX10" fmla="*/ 77266 w 845365"/>
              <a:gd name="connsiteY10" fmla="*/ 536191 h 1356999"/>
              <a:gd name="connsiteX11" fmla="*/ 10354 w 845365"/>
              <a:gd name="connsiteY11" fmla="*/ 528462 h 1356999"/>
              <a:gd name="connsiteX0" fmla="*/ 12186 w 847197"/>
              <a:gd name="connsiteY0" fmla="*/ 528462 h 1356999"/>
              <a:gd name="connsiteX1" fmla="*/ 5236 w 847197"/>
              <a:gd name="connsiteY1" fmla="*/ 473971 h 1356999"/>
              <a:gd name="connsiteX2" fmla="*/ 76250 w 847197"/>
              <a:gd name="connsiteY2" fmla="*/ 377124 h 1356999"/>
              <a:gd name="connsiteX3" fmla="*/ 176388 w 847197"/>
              <a:gd name="connsiteY3" fmla="*/ 145151 h 1356999"/>
              <a:gd name="connsiteX4" fmla="*/ 431677 w 847197"/>
              <a:gd name="connsiteY4" fmla="*/ 249 h 1356999"/>
              <a:gd name="connsiteX5" fmla="*/ 727022 w 847197"/>
              <a:gd name="connsiteY5" fmla="*/ 170341 h 1356999"/>
              <a:gd name="connsiteX6" fmla="*/ 847163 w 847197"/>
              <a:gd name="connsiteY6" fmla="*/ 865528 h 1356999"/>
              <a:gd name="connsiteX7" fmla="*/ 717586 w 847197"/>
              <a:gd name="connsiteY7" fmla="*/ 1204413 h 1356999"/>
              <a:gd name="connsiteX8" fmla="*/ 387042 w 847197"/>
              <a:gd name="connsiteY8" fmla="*/ 1356278 h 1356999"/>
              <a:gd name="connsiteX9" fmla="*/ 157500 w 847197"/>
              <a:gd name="connsiteY9" fmla="*/ 1147990 h 1356999"/>
              <a:gd name="connsiteX10" fmla="*/ 79098 w 847197"/>
              <a:gd name="connsiteY10" fmla="*/ 536191 h 1356999"/>
              <a:gd name="connsiteX11" fmla="*/ 12186 w 847197"/>
              <a:gd name="connsiteY11" fmla="*/ 528462 h 1356999"/>
              <a:gd name="connsiteX0" fmla="*/ 7322 w 851486"/>
              <a:gd name="connsiteY0" fmla="*/ 488732 h 1356999"/>
              <a:gd name="connsiteX1" fmla="*/ 9525 w 851486"/>
              <a:gd name="connsiteY1" fmla="*/ 473971 h 1356999"/>
              <a:gd name="connsiteX2" fmla="*/ 80539 w 851486"/>
              <a:gd name="connsiteY2" fmla="*/ 377124 h 1356999"/>
              <a:gd name="connsiteX3" fmla="*/ 180677 w 851486"/>
              <a:gd name="connsiteY3" fmla="*/ 145151 h 1356999"/>
              <a:gd name="connsiteX4" fmla="*/ 435966 w 851486"/>
              <a:gd name="connsiteY4" fmla="*/ 249 h 1356999"/>
              <a:gd name="connsiteX5" fmla="*/ 731311 w 851486"/>
              <a:gd name="connsiteY5" fmla="*/ 170341 h 1356999"/>
              <a:gd name="connsiteX6" fmla="*/ 851452 w 851486"/>
              <a:gd name="connsiteY6" fmla="*/ 865528 h 1356999"/>
              <a:gd name="connsiteX7" fmla="*/ 721875 w 851486"/>
              <a:gd name="connsiteY7" fmla="*/ 1204413 h 1356999"/>
              <a:gd name="connsiteX8" fmla="*/ 391331 w 851486"/>
              <a:gd name="connsiteY8" fmla="*/ 1356278 h 1356999"/>
              <a:gd name="connsiteX9" fmla="*/ 161789 w 851486"/>
              <a:gd name="connsiteY9" fmla="*/ 1147990 h 1356999"/>
              <a:gd name="connsiteX10" fmla="*/ 83387 w 851486"/>
              <a:gd name="connsiteY10" fmla="*/ 536191 h 1356999"/>
              <a:gd name="connsiteX11" fmla="*/ 7322 w 851486"/>
              <a:gd name="connsiteY11" fmla="*/ 488732 h 1356999"/>
              <a:gd name="connsiteX0" fmla="*/ 5854 w 850018"/>
              <a:gd name="connsiteY0" fmla="*/ 488732 h 1356999"/>
              <a:gd name="connsiteX1" fmla="*/ 12645 w 850018"/>
              <a:gd name="connsiteY1" fmla="*/ 462924 h 1356999"/>
              <a:gd name="connsiteX2" fmla="*/ 79071 w 850018"/>
              <a:gd name="connsiteY2" fmla="*/ 377124 h 1356999"/>
              <a:gd name="connsiteX3" fmla="*/ 179209 w 850018"/>
              <a:gd name="connsiteY3" fmla="*/ 145151 h 1356999"/>
              <a:gd name="connsiteX4" fmla="*/ 434498 w 850018"/>
              <a:gd name="connsiteY4" fmla="*/ 249 h 1356999"/>
              <a:gd name="connsiteX5" fmla="*/ 729843 w 850018"/>
              <a:gd name="connsiteY5" fmla="*/ 170341 h 1356999"/>
              <a:gd name="connsiteX6" fmla="*/ 849984 w 850018"/>
              <a:gd name="connsiteY6" fmla="*/ 865528 h 1356999"/>
              <a:gd name="connsiteX7" fmla="*/ 720407 w 850018"/>
              <a:gd name="connsiteY7" fmla="*/ 1204413 h 1356999"/>
              <a:gd name="connsiteX8" fmla="*/ 389863 w 850018"/>
              <a:gd name="connsiteY8" fmla="*/ 1356278 h 1356999"/>
              <a:gd name="connsiteX9" fmla="*/ 160321 w 850018"/>
              <a:gd name="connsiteY9" fmla="*/ 1147990 h 1356999"/>
              <a:gd name="connsiteX10" fmla="*/ 81919 w 850018"/>
              <a:gd name="connsiteY10" fmla="*/ 536191 h 1356999"/>
              <a:gd name="connsiteX11" fmla="*/ 5854 w 850018"/>
              <a:gd name="connsiteY11" fmla="*/ 488732 h 1356999"/>
              <a:gd name="connsiteX0" fmla="*/ 5536 w 850951"/>
              <a:gd name="connsiteY0" fmla="*/ 491745 h 1356999"/>
              <a:gd name="connsiteX1" fmla="*/ 13578 w 850951"/>
              <a:gd name="connsiteY1" fmla="*/ 462924 h 1356999"/>
              <a:gd name="connsiteX2" fmla="*/ 80004 w 850951"/>
              <a:gd name="connsiteY2" fmla="*/ 377124 h 1356999"/>
              <a:gd name="connsiteX3" fmla="*/ 180142 w 850951"/>
              <a:gd name="connsiteY3" fmla="*/ 145151 h 1356999"/>
              <a:gd name="connsiteX4" fmla="*/ 435431 w 850951"/>
              <a:gd name="connsiteY4" fmla="*/ 249 h 1356999"/>
              <a:gd name="connsiteX5" fmla="*/ 730776 w 850951"/>
              <a:gd name="connsiteY5" fmla="*/ 170341 h 1356999"/>
              <a:gd name="connsiteX6" fmla="*/ 850917 w 850951"/>
              <a:gd name="connsiteY6" fmla="*/ 865528 h 1356999"/>
              <a:gd name="connsiteX7" fmla="*/ 721340 w 850951"/>
              <a:gd name="connsiteY7" fmla="*/ 1204413 h 1356999"/>
              <a:gd name="connsiteX8" fmla="*/ 390796 w 850951"/>
              <a:gd name="connsiteY8" fmla="*/ 1356278 h 1356999"/>
              <a:gd name="connsiteX9" fmla="*/ 161254 w 850951"/>
              <a:gd name="connsiteY9" fmla="*/ 1147990 h 1356999"/>
              <a:gd name="connsiteX10" fmla="*/ 82852 w 850951"/>
              <a:gd name="connsiteY10" fmla="*/ 536191 h 1356999"/>
              <a:gd name="connsiteX11" fmla="*/ 5536 w 850951"/>
              <a:gd name="connsiteY11" fmla="*/ 491745 h 1356999"/>
              <a:gd name="connsiteX0" fmla="*/ 548 w 845963"/>
              <a:gd name="connsiteY0" fmla="*/ 491745 h 1356999"/>
              <a:gd name="connsiteX1" fmla="*/ 8590 w 845963"/>
              <a:gd name="connsiteY1" fmla="*/ 462924 h 1356999"/>
              <a:gd name="connsiteX2" fmla="*/ 75016 w 845963"/>
              <a:gd name="connsiteY2" fmla="*/ 377124 h 1356999"/>
              <a:gd name="connsiteX3" fmla="*/ 175154 w 845963"/>
              <a:gd name="connsiteY3" fmla="*/ 145151 h 1356999"/>
              <a:gd name="connsiteX4" fmla="*/ 430443 w 845963"/>
              <a:gd name="connsiteY4" fmla="*/ 249 h 1356999"/>
              <a:gd name="connsiteX5" fmla="*/ 725788 w 845963"/>
              <a:gd name="connsiteY5" fmla="*/ 170341 h 1356999"/>
              <a:gd name="connsiteX6" fmla="*/ 845929 w 845963"/>
              <a:gd name="connsiteY6" fmla="*/ 865528 h 1356999"/>
              <a:gd name="connsiteX7" fmla="*/ 716352 w 845963"/>
              <a:gd name="connsiteY7" fmla="*/ 1204413 h 1356999"/>
              <a:gd name="connsiteX8" fmla="*/ 385808 w 845963"/>
              <a:gd name="connsiteY8" fmla="*/ 1356278 h 1356999"/>
              <a:gd name="connsiteX9" fmla="*/ 156266 w 845963"/>
              <a:gd name="connsiteY9" fmla="*/ 1147990 h 1356999"/>
              <a:gd name="connsiteX10" fmla="*/ 77864 w 845963"/>
              <a:gd name="connsiteY10" fmla="*/ 536191 h 1356999"/>
              <a:gd name="connsiteX11" fmla="*/ 548 w 845963"/>
              <a:gd name="connsiteY11" fmla="*/ 491745 h 1356999"/>
              <a:gd name="connsiteX0" fmla="*/ 82 w 845497"/>
              <a:gd name="connsiteY0" fmla="*/ 491745 h 1356999"/>
              <a:gd name="connsiteX1" fmla="*/ 18631 w 845497"/>
              <a:gd name="connsiteY1" fmla="*/ 451236 h 1356999"/>
              <a:gd name="connsiteX2" fmla="*/ 74550 w 845497"/>
              <a:gd name="connsiteY2" fmla="*/ 377124 h 1356999"/>
              <a:gd name="connsiteX3" fmla="*/ 174688 w 845497"/>
              <a:gd name="connsiteY3" fmla="*/ 145151 h 1356999"/>
              <a:gd name="connsiteX4" fmla="*/ 429977 w 845497"/>
              <a:gd name="connsiteY4" fmla="*/ 249 h 1356999"/>
              <a:gd name="connsiteX5" fmla="*/ 725322 w 845497"/>
              <a:gd name="connsiteY5" fmla="*/ 170341 h 1356999"/>
              <a:gd name="connsiteX6" fmla="*/ 845463 w 845497"/>
              <a:gd name="connsiteY6" fmla="*/ 865528 h 1356999"/>
              <a:gd name="connsiteX7" fmla="*/ 715886 w 845497"/>
              <a:gd name="connsiteY7" fmla="*/ 1204413 h 1356999"/>
              <a:gd name="connsiteX8" fmla="*/ 385342 w 845497"/>
              <a:gd name="connsiteY8" fmla="*/ 1356278 h 1356999"/>
              <a:gd name="connsiteX9" fmla="*/ 155800 w 845497"/>
              <a:gd name="connsiteY9" fmla="*/ 1147990 h 1356999"/>
              <a:gd name="connsiteX10" fmla="*/ 77398 w 845497"/>
              <a:gd name="connsiteY10" fmla="*/ 536191 h 1356999"/>
              <a:gd name="connsiteX11" fmla="*/ 82 w 845497"/>
              <a:gd name="connsiteY11" fmla="*/ 491745 h 1356999"/>
              <a:gd name="connsiteX0" fmla="*/ 140 w 845555"/>
              <a:gd name="connsiteY0" fmla="*/ 491745 h 1356999"/>
              <a:gd name="connsiteX1" fmla="*/ 18689 w 845555"/>
              <a:gd name="connsiteY1" fmla="*/ 451236 h 1356999"/>
              <a:gd name="connsiteX2" fmla="*/ 74608 w 845555"/>
              <a:gd name="connsiteY2" fmla="*/ 377124 h 1356999"/>
              <a:gd name="connsiteX3" fmla="*/ 174746 w 845555"/>
              <a:gd name="connsiteY3" fmla="*/ 145151 h 1356999"/>
              <a:gd name="connsiteX4" fmla="*/ 430035 w 845555"/>
              <a:gd name="connsiteY4" fmla="*/ 249 h 1356999"/>
              <a:gd name="connsiteX5" fmla="*/ 725380 w 845555"/>
              <a:gd name="connsiteY5" fmla="*/ 170341 h 1356999"/>
              <a:gd name="connsiteX6" fmla="*/ 845521 w 845555"/>
              <a:gd name="connsiteY6" fmla="*/ 865528 h 1356999"/>
              <a:gd name="connsiteX7" fmla="*/ 715944 w 845555"/>
              <a:gd name="connsiteY7" fmla="*/ 1204413 h 1356999"/>
              <a:gd name="connsiteX8" fmla="*/ 385400 w 845555"/>
              <a:gd name="connsiteY8" fmla="*/ 1356278 h 1356999"/>
              <a:gd name="connsiteX9" fmla="*/ 155858 w 845555"/>
              <a:gd name="connsiteY9" fmla="*/ 1147990 h 1356999"/>
              <a:gd name="connsiteX10" fmla="*/ 77456 w 845555"/>
              <a:gd name="connsiteY10" fmla="*/ 536191 h 1356999"/>
              <a:gd name="connsiteX11" fmla="*/ 140 w 845555"/>
              <a:gd name="connsiteY11" fmla="*/ 491745 h 1356999"/>
              <a:gd name="connsiteX0" fmla="*/ 140 w 845555"/>
              <a:gd name="connsiteY0" fmla="*/ 491745 h 1356999"/>
              <a:gd name="connsiteX1" fmla="*/ 18689 w 845555"/>
              <a:gd name="connsiteY1" fmla="*/ 451236 h 1356999"/>
              <a:gd name="connsiteX2" fmla="*/ 74608 w 845555"/>
              <a:gd name="connsiteY2" fmla="*/ 377124 h 1356999"/>
              <a:gd name="connsiteX3" fmla="*/ 174746 w 845555"/>
              <a:gd name="connsiteY3" fmla="*/ 145151 h 1356999"/>
              <a:gd name="connsiteX4" fmla="*/ 430035 w 845555"/>
              <a:gd name="connsiteY4" fmla="*/ 249 h 1356999"/>
              <a:gd name="connsiteX5" fmla="*/ 725380 w 845555"/>
              <a:gd name="connsiteY5" fmla="*/ 170341 h 1356999"/>
              <a:gd name="connsiteX6" fmla="*/ 845521 w 845555"/>
              <a:gd name="connsiteY6" fmla="*/ 865528 h 1356999"/>
              <a:gd name="connsiteX7" fmla="*/ 715944 w 845555"/>
              <a:gd name="connsiteY7" fmla="*/ 1204413 h 1356999"/>
              <a:gd name="connsiteX8" fmla="*/ 385400 w 845555"/>
              <a:gd name="connsiteY8" fmla="*/ 1356278 h 1356999"/>
              <a:gd name="connsiteX9" fmla="*/ 155858 w 845555"/>
              <a:gd name="connsiteY9" fmla="*/ 1147990 h 1356999"/>
              <a:gd name="connsiteX10" fmla="*/ 77456 w 845555"/>
              <a:gd name="connsiteY10" fmla="*/ 536191 h 1356999"/>
              <a:gd name="connsiteX11" fmla="*/ 140 w 845555"/>
              <a:gd name="connsiteY11" fmla="*/ 491745 h 1356999"/>
              <a:gd name="connsiteX0" fmla="*/ 55 w 845470"/>
              <a:gd name="connsiteY0" fmla="*/ 491745 h 1356999"/>
              <a:gd name="connsiteX1" fmla="*/ 29181 w 845470"/>
              <a:gd name="connsiteY1" fmla="*/ 440426 h 1356999"/>
              <a:gd name="connsiteX2" fmla="*/ 74523 w 845470"/>
              <a:gd name="connsiteY2" fmla="*/ 377124 h 1356999"/>
              <a:gd name="connsiteX3" fmla="*/ 174661 w 845470"/>
              <a:gd name="connsiteY3" fmla="*/ 145151 h 1356999"/>
              <a:gd name="connsiteX4" fmla="*/ 429950 w 845470"/>
              <a:gd name="connsiteY4" fmla="*/ 249 h 1356999"/>
              <a:gd name="connsiteX5" fmla="*/ 725295 w 845470"/>
              <a:gd name="connsiteY5" fmla="*/ 170341 h 1356999"/>
              <a:gd name="connsiteX6" fmla="*/ 845436 w 845470"/>
              <a:gd name="connsiteY6" fmla="*/ 865528 h 1356999"/>
              <a:gd name="connsiteX7" fmla="*/ 715859 w 845470"/>
              <a:gd name="connsiteY7" fmla="*/ 1204413 h 1356999"/>
              <a:gd name="connsiteX8" fmla="*/ 385315 w 845470"/>
              <a:gd name="connsiteY8" fmla="*/ 1356278 h 1356999"/>
              <a:gd name="connsiteX9" fmla="*/ 155773 w 845470"/>
              <a:gd name="connsiteY9" fmla="*/ 1147990 h 1356999"/>
              <a:gd name="connsiteX10" fmla="*/ 77371 w 845470"/>
              <a:gd name="connsiteY10" fmla="*/ 536191 h 1356999"/>
              <a:gd name="connsiteX11" fmla="*/ 55 w 845470"/>
              <a:gd name="connsiteY11" fmla="*/ 491745 h 1356999"/>
              <a:gd name="connsiteX0" fmla="*/ 55 w 845470"/>
              <a:gd name="connsiteY0" fmla="*/ 491641 h 1356895"/>
              <a:gd name="connsiteX1" fmla="*/ 29181 w 845470"/>
              <a:gd name="connsiteY1" fmla="*/ 440322 h 1356895"/>
              <a:gd name="connsiteX2" fmla="*/ 79668 w 845470"/>
              <a:gd name="connsiteY2" fmla="*/ 366724 h 1356895"/>
              <a:gd name="connsiteX3" fmla="*/ 174661 w 845470"/>
              <a:gd name="connsiteY3" fmla="*/ 145047 h 1356895"/>
              <a:gd name="connsiteX4" fmla="*/ 429950 w 845470"/>
              <a:gd name="connsiteY4" fmla="*/ 145 h 1356895"/>
              <a:gd name="connsiteX5" fmla="*/ 725295 w 845470"/>
              <a:gd name="connsiteY5" fmla="*/ 170237 h 1356895"/>
              <a:gd name="connsiteX6" fmla="*/ 845436 w 845470"/>
              <a:gd name="connsiteY6" fmla="*/ 865424 h 1356895"/>
              <a:gd name="connsiteX7" fmla="*/ 715859 w 845470"/>
              <a:gd name="connsiteY7" fmla="*/ 1204309 h 1356895"/>
              <a:gd name="connsiteX8" fmla="*/ 385315 w 845470"/>
              <a:gd name="connsiteY8" fmla="*/ 1356174 h 1356895"/>
              <a:gd name="connsiteX9" fmla="*/ 155773 w 845470"/>
              <a:gd name="connsiteY9" fmla="*/ 1147886 h 1356895"/>
              <a:gd name="connsiteX10" fmla="*/ 77371 w 845470"/>
              <a:gd name="connsiteY10" fmla="*/ 536087 h 1356895"/>
              <a:gd name="connsiteX11" fmla="*/ 55 w 845470"/>
              <a:gd name="connsiteY11" fmla="*/ 491641 h 1356895"/>
              <a:gd name="connsiteX0" fmla="*/ 55 w 845470"/>
              <a:gd name="connsiteY0" fmla="*/ 491641 h 1356895"/>
              <a:gd name="connsiteX1" fmla="*/ 29181 w 845470"/>
              <a:gd name="connsiteY1" fmla="*/ 440322 h 1356895"/>
              <a:gd name="connsiteX2" fmla="*/ 79668 w 845470"/>
              <a:gd name="connsiteY2" fmla="*/ 366724 h 1356895"/>
              <a:gd name="connsiteX3" fmla="*/ 174661 w 845470"/>
              <a:gd name="connsiteY3" fmla="*/ 145047 h 1356895"/>
              <a:gd name="connsiteX4" fmla="*/ 429950 w 845470"/>
              <a:gd name="connsiteY4" fmla="*/ 145 h 1356895"/>
              <a:gd name="connsiteX5" fmla="*/ 725295 w 845470"/>
              <a:gd name="connsiteY5" fmla="*/ 170237 h 1356895"/>
              <a:gd name="connsiteX6" fmla="*/ 845436 w 845470"/>
              <a:gd name="connsiteY6" fmla="*/ 865424 h 1356895"/>
              <a:gd name="connsiteX7" fmla="*/ 715859 w 845470"/>
              <a:gd name="connsiteY7" fmla="*/ 1204309 h 1356895"/>
              <a:gd name="connsiteX8" fmla="*/ 385315 w 845470"/>
              <a:gd name="connsiteY8" fmla="*/ 1356174 h 1356895"/>
              <a:gd name="connsiteX9" fmla="*/ 155773 w 845470"/>
              <a:gd name="connsiteY9" fmla="*/ 1147886 h 1356895"/>
              <a:gd name="connsiteX10" fmla="*/ 77371 w 845470"/>
              <a:gd name="connsiteY10" fmla="*/ 536087 h 1356895"/>
              <a:gd name="connsiteX11" fmla="*/ 55 w 845470"/>
              <a:gd name="connsiteY11" fmla="*/ 491641 h 1356895"/>
              <a:gd name="connsiteX0" fmla="*/ 55 w 845470"/>
              <a:gd name="connsiteY0" fmla="*/ 491641 h 1356895"/>
              <a:gd name="connsiteX1" fmla="*/ 29181 w 845470"/>
              <a:gd name="connsiteY1" fmla="*/ 440322 h 1356895"/>
              <a:gd name="connsiteX2" fmla="*/ 79668 w 845470"/>
              <a:gd name="connsiteY2" fmla="*/ 366724 h 1356895"/>
              <a:gd name="connsiteX3" fmla="*/ 174661 w 845470"/>
              <a:gd name="connsiteY3" fmla="*/ 145047 h 1356895"/>
              <a:gd name="connsiteX4" fmla="*/ 429950 w 845470"/>
              <a:gd name="connsiteY4" fmla="*/ 145 h 1356895"/>
              <a:gd name="connsiteX5" fmla="*/ 725295 w 845470"/>
              <a:gd name="connsiteY5" fmla="*/ 170237 h 1356895"/>
              <a:gd name="connsiteX6" fmla="*/ 845436 w 845470"/>
              <a:gd name="connsiteY6" fmla="*/ 865424 h 1356895"/>
              <a:gd name="connsiteX7" fmla="*/ 715859 w 845470"/>
              <a:gd name="connsiteY7" fmla="*/ 1204309 h 1356895"/>
              <a:gd name="connsiteX8" fmla="*/ 385315 w 845470"/>
              <a:gd name="connsiteY8" fmla="*/ 1356174 h 1356895"/>
              <a:gd name="connsiteX9" fmla="*/ 155773 w 845470"/>
              <a:gd name="connsiteY9" fmla="*/ 1147886 h 1356895"/>
              <a:gd name="connsiteX10" fmla="*/ 77371 w 845470"/>
              <a:gd name="connsiteY10" fmla="*/ 536087 h 1356895"/>
              <a:gd name="connsiteX11" fmla="*/ 55 w 845470"/>
              <a:gd name="connsiteY11" fmla="*/ 491641 h 1356895"/>
              <a:gd name="connsiteX0" fmla="*/ 55 w 845470"/>
              <a:gd name="connsiteY0" fmla="*/ 491641 h 1356895"/>
              <a:gd name="connsiteX1" fmla="*/ 29181 w 845470"/>
              <a:gd name="connsiteY1" fmla="*/ 440322 h 1356895"/>
              <a:gd name="connsiteX2" fmla="*/ 79668 w 845470"/>
              <a:gd name="connsiteY2" fmla="*/ 366724 h 1356895"/>
              <a:gd name="connsiteX3" fmla="*/ 174661 w 845470"/>
              <a:gd name="connsiteY3" fmla="*/ 145047 h 1356895"/>
              <a:gd name="connsiteX4" fmla="*/ 429950 w 845470"/>
              <a:gd name="connsiteY4" fmla="*/ 145 h 1356895"/>
              <a:gd name="connsiteX5" fmla="*/ 725295 w 845470"/>
              <a:gd name="connsiteY5" fmla="*/ 170237 h 1356895"/>
              <a:gd name="connsiteX6" fmla="*/ 845436 w 845470"/>
              <a:gd name="connsiteY6" fmla="*/ 865424 h 1356895"/>
              <a:gd name="connsiteX7" fmla="*/ 715859 w 845470"/>
              <a:gd name="connsiteY7" fmla="*/ 1204309 h 1356895"/>
              <a:gd name="connsiteX8" fmla="*/ 385315 w 845470"/>
              <a:gd name="connsiteY8" fmla="*/ 1356174 h 1356895"/>
              <a:gd name="connsiteX9" fmla="*/ 155773 w 845470"/>
              <a:gd name="connsiteY9" fmla="*/ 1147886 h 1356895"/>
              <a:gd name="connsiteX10" fmla="*/ 77371 w 845470"/>
              <a:gd name="connsiteY10" fmla="*/ 536087 h 1356895"/>
              <a:gd name="connsiteX11" fmla="*/ 55 w 845470"/>
              <a:gd name="connsiteY11" fmla="*/ 491641 h 1356895"/>
              <a:gd name="connsiteX0" fmla="*/ 55 w 845470"/>
              <a:gd name="connsiteY0" fmla="*/ 491714 h 1356968"/>
              <a:gd name="connsiteX1" fmla="*/ 29181 w 845470"/>
              <a:gd name="connsiteY1" fmla="*/ 440395 h 1356968"/>
              <a:gd name="connsiteX2" fmla="*/ 79668 w 845470"/>
              <a:gd name="connsiteY2" fmla="*/ 366797 h 1356968"/>
              <a:gd name="connsiteX3" fmla="*/ 187476 w 845470"/>
              <a:gd name="connsiteY3" fmla="*/ 139959 h 1356968"/>
              <a:gd name="connsiteX4" fmla="*/ 429950 w 845470"/>
              <a:gd name="connsiteY4" fmla="*/ 218 h 1356968"/>
              <a:gd name="connsiteX5" fmla="*/ 725295 w 845470"/>
              <a:gd name="connsiteY5" fmla="*/ 170310 h 1356968"/>
              <a:gd name="connsiteX6" fmla="*/ 845436 w 845470"/>
              <a:gd name="connsiteY6" fmla="*/ 865497 h 1356968"/>
              <a:gd name="connsiteX7" fmla="*/ 715859 w 845470"/>
              <a:gd name="connsiteY7" fmla="*/ 1204382 h 1356968"/>
              <a:gd name="connsiteX8" fmla="*/ 385315 w 845470"/>
              <a:gd name="connsiteY8" fmla="*/ 1356247 h 1356968"/>
              <a:gd name="connsiteX9" fmla="*/ 155773 w 845470"/>
              <a:gd name="connsiteY9" fmla="*/ 1147959 h 1356968"/>
              <a:gd name="connsiteX10" fmla="*/ 77371 w 845470"/>
              <a:gd name="connsiteY10" fmla="*/ 536160 h 1356968"/>
              <a:gd name="connsiteX11" fmla="*/ 55 w 845470"/>
              <a:gd name="connsiteY11" fmla="*/ 491714 h 1356968"/>
              <a:gd name="connsiteX0" fmla="*/ 55 w 845470"/>
              <a:gd name="connsiteY0" fmla="*/ 491708 h 1356962"/>
              <a:gd name="connsiteX1" fmla="*/ 29181 w 845470"/>
              <a:gd name="connsiteY1" fmla="*/ 440389 h 1356962"/>
              <a:gd name="connsiteX2" fmla="*/ 83214 w 845470"/>
              <a:gd name="connsiteY2" fmla="*/ 347546 h 1356962"/>
              <a:gd name="connsiteX3" fmla="*/ 187476 w 845470"/>
              <a:gd name="connsiteY3" fmla="*/ 139953 h 1356962"/>
              <a:gd name="connsiteX4" fmla="*/ 429950 w 845470"/>
              <a:gd name="connsiteY4" fmla="*/ 212 h 1356962"/>
              <a:gd name="connsiteX5" fmla="*/ 725295 w 845470"/>
              <a:gd name="connsiteY5" fmla="*/ 170304 h 1356962"/>
              <a:gd name="connsiteX6" fmla="*/ 845436 w 845470"/>
              <a:gd name="connsiteY6" fmla="*/ 865491 h 1356962"/>
              <a:gd name="connsiteX7" fmla="*/ 715859 w 845470"/>
              <a:gd name="connsiteY7" fmla="*/ 1204376 h 1356962"/>
              <a:gd name="connsiteX8" fmla="*/ 385315 w 845470"/>
              <a:gd name="connsiteY8" fmla="*/ 1356241 h 1356962"/>
              <a:gd name="connsiteX9" fmla="*/ 155773 w 845470"/>
              <a:gd name="connsiteY9" fmla="*/ 1147953 h 1356962"/>
              <a:gd name="connsiteX10" fmla="*/ 77371 w 845470"/>
              <a:gd name="connsiteY10" fmla="*/ 536154 h 1356962"/>
              <a:gd name="connsiteX11" fmla="*/ 55 w 845470"/>
              <a:gd name="connsiteY11" fmla="*/ 491708 h 1356962"/>
              <a:gd name="connsiteX0" fmla="*/ 55 w 845470"/>
              <a:gd name="connsiteY0" fmla="*/ 491708 h 1356962"/>
              <a:gd name="connsiteX1" fmla="*/ 29181 w 845470"/>
              <a:gd name="connsiteY1" fmla="*/ 440389 h 1356962"/>
              <a:gd name="connsiteX2" fmla="*/ 83214 w 845470"/>
              <a:gd name="connsiteY2" fmla="*/ 347546 h 1356962"/>
              <a:gd name="connsiteX3" fmla="*/ 187476 w 845470"/>
              <a:gd name="connsiteY3" fmla="*/ 139953 h 1356962"/>
              <a:gd name="connsiteX4" fmla="*/ 429950 w 845470"/>
              <a:gd name="connsiteY4" fmla="*/ 212 h 1356962"/>
              <a:gd name="connsiteX5" fmla="*/ 725295 w 845470"/>
              <a:gd name="connsiteY5" fmla="*/ 170304 h 1356962"/>
              <a:gd name="connsiteX6" fmla="*/ 845436 w 845470"/>
              <a:gd name="connsiteY6" fmla="*/ 865491 h 1356962"/>
              <a:gd name="connsiteX7" fmla="*/ 715859 w 845470"/>
              <a:gd name="connsiteY7" fmla="*/ 1204376 h 1356962"/>
              <a:gd name="connsiteX8" fmla="*/ 385315 w 845470"/>
              <a:gd name="connsiteY8" fmla="*/ 1356241 h 1356962"/>
              <a:gd name="connsiteX9" fmla="*/ 155773 w 845470"/>
              <a:gd name="connsiteY9" fmla="*/ 1147953 h 1356962"/>
              <a:gd name="connsiteX10" fmla="*/ 77371 w 845470"/>
              <a:gd name="connsiteY10" fmla="*/ 536154 h 1356962"/>
              <a:gd name="connsiteX11" fmla="*/ 55 w 845470"/>
              <a:gd name="connsiteY11" fmla="*/ 491708 h 1356962"/>
              <a:gd name="connsiteX0" fmla="*/ 55 w 845470"/>
              <a:gd name="connsiteY0" fmla="*/ 491708 h 1356962"/>
              <a:gd name="connsiteX1" fmla="*/ 28606 w 845470"/>
              <a:gd name="connsiteY1" fmla="*/ 433209 h 1356962"/>
              <a:gd name="connsiteX2" fmla="*/ 83214 w 845470"/>
              <a:gd name="connsiteY2" fmla="*/ 347546 h 1356962"/>
              <a:gd name="connsiteX3" fmla="*/ 187476 w 845470"/>
              <a:gd name="connsiteY3" fmla="*/ 139953 h 1356962"/>
              <a:gd name="connsiteX4" fmla="*/ 429950 w 845470"/>
              <a:gd name="connsiteY4" fmla="*/ 212 h 1356962"/>
              <a:gd name="connsiteX5" fmla="*/ 725295 w 845470"/>
              <a:gd name="connsiteY5" fmla="*/ 170304 h 1356962"/>
              <a:gd name="connsiteX6" fmla="*/ 845436 w 845470"/>
              <a:gd name="connsiteY6" fmla="*/ 865491 h 1356962"/>
              <a:gd name="connsiteX7" fmla="*/ 715859 w 845470"/>
              <a:gd name="connsiteY7" fmla="*/ 1204376 h 1356962"/>
              <a:gd name="connsiteX8" fmla="*/ 385315 w 845470"/>
              <a:gd name="connsiteY8" fmla="*/ 1356241 h 1356962"/>
              <a:gd name="connsiteX9" fmla="*/ 155773 w 845470"/>
              <a:gd name="connsiteY9" fmla="*/ 1147953 h 1356962"/>
              <a:gd name="connsiteX10" fmla="*/ 77371 w 845470"/>
              <a:gd name="connsiteY10" fmla="*/ 536154 h 1356962"/>
              <a:gd name="connsiteX11" fmla="*/ 55 w 845470"/>
              <a:gd name="connsiteY11" fmla="*/ 491708 h 1356962"/>
              <a:gd name="connsiteX0" fmla="*/ 54 w 846044"/>
              <a:gd name="connsiteY0" fmla="*/ 484528 h 1356962"/>
              <a:gd name="connsiteX1" fmla="*/ 29180 w 846044"/>
              <a:gd name="connsiteY1" fmla="*/ 433209 h 1356962"/>
              <a:gd name="connsiteX2" fmla="*/ 83788 w 846044"/>
              <a:gd name="connsiteY2" fmla="*/ 347546 h 1356962"/>
              <a:gd name="connsiteX3" fmla="*/ 188050 w 846044"/>
              <a:gd name="connsiteY3" fmla="*/ 139953 h 1356962"/>
              <a:gd name="connsiteX4" fmla="*/ 430524 w 846044"/>
              <a:gd name="connsiteY4" fmla="*/ 212 h 1356962"/>
              <a:gd name="connsiteX5" fmla="*/ 725869 w 846044"/>
              <a:gd name="connsiteY5" fmla="*/ 170304 h 1356962"/>
              <a:gd name="connsiteX6" fmla="*/ 846010 w 846044"/>
              <a:gd name="connsiteY6" fmla="*/ 865491 h 1356962"/>
              <a:gd name="connsiteX7" fmla="*/ 716433 w 846044"/>
              <a:gd name="connsiteY7" fmla="*/ 1204376 h 1356962"/>
              <a:gd name="connsiteX8" fmla="*/ 385889 w 846044"/>
              <a:gd name="connsiteY8" fmla="*/ 1356241 h 1356962"/>
              <a:gd name="connsiteX9" fmla="*/ 156347 w 846044"/>
              <a:gd name="connsiteY9" fmla="*/ 1147953 h 1356962"/>
              <a:gd name="connsiteX10" fmla="*/ 77945 w 846044"/>
              <a:gd name="connsiteY10" fmla="*/ 536154 h 1356962"/>
              <a:gd name="connsiteX11" fmla="*/ 54 w 846044"/>
              <a:gd name="connsiteY11" fmla="*/ 484528 h 1356962"/>
              <a:gd name="connsiteX0" fmla="*/ 54 w 846279"/>
              <a:gd name="connsiteY0" fmla="*/ 484481 h 1356915"/>
              <a:gd name="connsiteX1" fmla="*/ 29180 w 846279"/>
              <a:gd name="connsiteY1" fmla="*/ 433162 h 1356915"/>
              <a:gd name="connsiteX2" fmla="*/ 83788 w 846279"/>
              <a:gd name="connsiteY2" fmla="*/ 347499 h 1356915"/>
              <a:gd name="connsiteX3" fmla="*/ 188050 w 846279"/>
              <a:gd name="connsiteY3" fmla="*/ 139906 h 1356915"/>
              <a:gd name="connsiteX4" fmla="*/ 430524 w 846279"/>
              <a:gd name="connsiteY4" fmla="*/ 165 h 1356915"/>
              <a:gd name="connsiteX5" fmla="*/ 740350 w 846279"/>
              <a:gd name="connsiteY5" fmla="*/ 166496 h 1356915"/>
              <a:gd name="connsiteX6" fmla="*/ 846010 w 846279"/>
              <a:gd name="connsiteY6" fmla="*/ 865444 h 1356915"/>
              <a:gd name="connsiteX7" fmla="*/ 716433 w 846279"/>
              <a:gd name="connsiteY7" fmla="*/ 1204329 h 1356915"/>
              <a:gd name="connsiteX8" fmla="*/ 385889 w 846279"/>
              <a:gd name="connsiteY8" fmla="*/ 1356194 h 1356915"/>
              <a:gd name="connsiteX9" fmla="*/ 156347 w 846279"/>
              <a:gd name="connsiteY9" fmla="*/ 1147906 h 1356915"/>
              <a:gd name="connsiteX10" fmla="*/ 77945 w 846279"/>
              <a:gd name="connsiteY10" fmla="*/ 536107 h 1356915"/>
              <a:gd name="connsiteX11" fmla="*/ 54 w 846279"/>
              <a:gd name="connsiteY11" fmla="*/ 484481 h 1356915"/>
              <a:gd name="connsiteX0" fmla="*/ 54 w 846279"/>
              <a:gd name="connsiteY0" fmla="*/ 484481 h 1356915"/>
              <a:gd name="connsiteX1" fmla="*/ 29180 w 846279"/>
              <a:gd name="connsiteY1" fmla="*/ 433162 h 1356915"/>
              <a:gd name="connsiteX2" fmla="*/ 83788 w 846279"/>
              <a:gd name="connsiteY2" fmla="*/ 347499 h 1356915"/>
              <a:gd name="connsiteX3" fmla="*/ 188050 w 846279"/>
              <a:gd name="connsiteY3" fmla="*/ 139906 h 1356915"/>
              <a:gd name="connsiteX4" fmla="*/ 430524 w 846279"/>
              <a:gd name="connsiteY4" fmla="*/ 165 h 1356915"/>
              <a:gd name="connsiteX5" fmla="*/ 740350 w 846279"/>
              <a:gd name="connsiteY5" fmla="*/ 166496 h 1356915"/>
              <a:gd name="connsiteX6" fmla="*/ 846010 w 846279"/>
              <a:gd name="connsiteY6" fmla="*/ 865444 h 1356915"/>
              <a:gd name="connsiteX7" fmla="*/ 716433 w 846279"/>
              <a:gd name="connsiteY7" fmla="*/ 1204329 h 1356915"/>
              <a:gd name="connsiteX8" fmla="*/ 385889 w 846279"/>
              <a:gd name="connsiteY8" fmla="*/ 1356194 h 1356915"/>
              <a:gd name="connsiteX9" fmla="*/ 156347 w 846279"/>
              <a:gd name="connsiteY9" fmla="*/ 1147906 h 1356915"/>
              <a:gd name="connsiteX10" fmla="*/ 77945 w 846279"/>
              <a:gd name="connsiteY10" fmla="*/ 536107 h 1356915"/>
              <a:gd name="connsiteX11" fmla="*/ 54 w 846279"/>
              <a:gd name="connsiteY11" fmla="*/ 484481 h 1356915"/>
              <a:gd name="connsiteX0" fmla="*/ 54 w 840193"/>
              <a:gd name="connsiteY0" fmla="*/ 484481 h 1357054"/>
              <a:gd name="connsiteX1" fmla="*/ 29180 w 840193"/>
              <a:gd name="connsiteY1" fmla="*/ 433162 h 1357054"/>
              <a:gd name="connsiteX2" fmla="*/ 83788 w 840193"/>
              <a:gd name="connsiteY2" fmla="*/ 347499 h 1357054"/>
              <a:gd name="connsiteX3" fmla="*/ 188050 w 840193"/>
              <a:gd name="connsiteY3" fmla="*/ 139906 h 1357054"/>
              <a:gd name="connsiteX4" fmla="*/ 430524 w 840193"/>
              <a:gd name="connsiteY4" fmla="*/ 165 h 1357054"/>
              <a:gd name="connsiteX5" fmla="*/ 740350 w 840193"/>
              <a:gd name="connsiteY5" fmla="*/ 166496 h 1357054"/>
              <a:gd name="connsiteX6" fmla="*/ 839889 w 840193"/>
              <a:gd name="connsiteY6" fmla="*/ 801278 h 1357054"/>
              <a:gd name="connsiteX7" fmla="*/ 716433 w 840193"/>
              <a:gd name="connsiteY7" fmla="*/ 1204329 h 1357054"/>
              <a:gd name="connsiteX8" fmla="*/ 385889 w 840193"/>
              <a:gd name="connsiteY8" fmla="*/ 1356194 h 1357054"/>
              <a:gd name="connsiteX9" fmla="*/ 156347 w 840193"/>
              <a:gd name="connsiteY9" fmla="*/ 1147906 h 1357054"/>
              <a:gd name="connsiteX10" fmla="*/ 77945 w 840193"/>
              <a:gd name="connsiteY10" fmla="*/ 536107 h 1357054"/>
              <a:gd name="connsiteX11" fmla="*/ 54 w 840193"/>
              <a:gd name="connsiteY11" fmla="*/ 484481 h 1357054"/>
              <a:gd name="connsiteX0" fmla="*/ 54 w 840193"/>
              <a:gd name="connsiteY0" fmla="*/ 484481 h 1310102"/>
              <a:gd name="connsiteX1" fmla="*/ 29180 w 840193"/>
              <a:gd name="connsiteY1" fmla="*/ 433162 h 1310102"/>
              <a:gd name="connsiteX2" fmla="*/ 83788 w 840193"/>
              <a:gd name="connsiteY2" fmla="*/ 347499 h 1310102"/>
              <a:gd name="connsiteX3" fmla="*/ 188050 w 840193"/>
              <a:gd name="connsiteY3" fmla="*/ 139906 h 1310102"/>
              <a:gd name="connsiteX4" fmla="*/ 430524 w 840193"/>
              <a:gd name="connsiteY4" fmla="*/ 165 h 1310102"/>
              <a:gd name="connsiteX5" fmla="*/ 740350 w 840193"/>
              <a:gd name="connsiteY5" fmla="*/ 166496 h 1310102"/>
              <a:gd name="connsiteX6" fmla="*/ 839889 w 840193"/>
              <a:gd name="connsiteY6" fmla="*/ 801278 h 1310102"/>
              <a:gd name="connsiteX7" fmla="*/ 716433 w 840193"/>
              <a:gd name="connsiteY7" fmla="*/ 1204329 h 1310102"/>
              <a:gd name="connsiteX8" fmla="*/ 376097 w 840193"/>
              <a:gd name="connsiteY8" fmla="*/ 1308404 h 1310102"/>
              <a:gd name="connsiteX9" fmla="*/ 156347 w 840193"/>
              <a:gd name="connsiteY9" fmla="*/ 1147906 h 1310102"/>
              <a:gd name="connsiteX10" fmla="*/ 77945 w 840193"/>
              <a:gd name="connsiteY10" fmla="*/ 536107 h 1310102"/>
              <a:gd name="connsiteX11" fmla="*/ 54 w 840193"/>
              <a:gd name="connsiteY11" fmla="*/ 484481 h 1310102"/>
              <a:gd name="connsiteX0" fmla="*/ 54 w 840193"/>
              <a:gd name="connsiteY0" fmla="*/ 484481 h 1309935"/>
              <a:gd name="connsiteX1" fmla="*/ 29180 w 840193"/>
              <a:gd name="connsiteY1" fmla="*/ 433162 h 1309935"/>
              <a:gd name="connsiteX2" fmla="*/ 83788 w 840193"/>
              <a:gd name="connsiteY2" fmla="*/ 347499 h 1309935"/>
              <a:gd name="connsiteX3" fmla="*/ 188050 w 840193"/>
              <a:gd name="connsiteY3" fmla="*/ 139906 h 1309935"/>
              <a:gd name="connsiteX4" fmla="*/ 430524 w 840193"/>
              <a:gd name="connsiteY4" fmla="*/ 165 h 1309935"/>
              <a:gd name="connsiteX5" fmla="*/ 740350 w 840193"/>
              <a:gd name="connsiteY5" fmla="*/ 166496 h 1309935"/>
              <a:gd name="connsiteX6" fmla="*/ 839889 w 840193"/>
              <a:gd name="connsiteY6" fmla="*/ 801278 h 1309935"/>
              <a:gd name="connsiteX7" fmla="*/ 716433 w 840193"/>
              <a:gd name="connsiteY7" fmla="*/ 1204329 h 1309935"/>
              <a:gd name="connsiteX8" fmla="*/ 376097 w 840193"/>
              <a:gd name="connsiteY8" fmla="*/ 1308404 h 1309935"/>
              <a:gd name="connsiteX9" fmla="*/ 168451 w 840193"/>
              <a:gd name="connsiteY9" fmla="*/ 1151551 h 1309935"/>
              <a:gd name="connsiteX10" fmla="*/ 77945 w 840193"/>
              <a:gd name="connsiteY10" fmla="*/ 536107 h 1309935"/>
              <a:gd name="connsiteX11" fmla="*/ 54 w 840193"/>
              <a:gd name="connsiteY11" fmla="*/ 484481 h 1309935"/>
              <a:gd name="connsiteX0" fmla="*/ 54 w 840193"/>
              <a:gd name="connsiteY0" fmla="*/ 484481 h 1309935"/>
              <a:gd name="connsiteX1" fmla="*/ 29180 w 840193"/>
              <a:gd name="connsiteY1" fmla="*/ 433162 h 1309935"/>
              <a:gd name="connsiteX2" fmla="*/ 83788 w 840193"/>
              <a:gd name="connsiteY2" fmla="*/ 347499 h 1309935"/>
              <a:gd name="connsiteX3" fmla="*/ 188050 w 840193"/>
              <a:gd name="connsiteY3" fmla="*/ 139906 h 1309935"/>
              <a:gd name="connsiteX4" fmla="*/ 430524 w 840193"/>
              <a:gd name="connsiteY4" fmla="*/ 165 h 1309935"/>
              <a:gd name="connsiteX5" fmla="*/ 740350 w 840193"/>
              <a:gd name="connsiteY5" fmla="*/ 166496 h 1309935"/>
              <a:gd name="connsiteX6" fmla="*/ 839889 w 840193"/>
              <a:gd name="connsiteY6" fmla="*/ 801278 h 1309935"/>
              <a:gd name="connsiteX7" fmla="*/ 716433 w 840193"/>
              <a:gd name="connsiteY7" fmla="*/ 1204329 h 1309935"/>
              <a:gd name="connsiteX8" fmla="*/ 376097 w 840193"/>
              <a:gd name="connsiteY8" fmla="*/ 1308404 h 1309935"/>
              <a:gd name="connsiteX9" fmla="*/ 168451 w 840193"/>
              <a:gd name="connsiteY9" fmla="*/ 1151551 h 1309935"/>
              <a:gd name="connsiteX10" fmla="*/ 77945 w 840193"/>
              <a:gd name="connsiteY10" fmla="*/ 536107 h 1309935"/>
              <a:gd name="connsiteX11" fmla="*/ 54 w 840193"/>
              <a:gd name="connsiteY11" fmla="*/ 484481 h 1309935"/>
              <a:gd name="connsiteX0" fmla="*/ 54 w 840193"/>
              <a:gd name="connsiteY0" fmla="*/ 484481 h 1309809"/>
              <a:gd name="connsiteX1" fmla="*/ 29180 w 840193"/>
              <a:gd name="connsiteY1" fmla="*/ 433162 h 1309809"/>
              <a:gd name="connsiteX2" fmla="*/ 83788 w 840193"/>
              <a:gd name="connsiteY2" fmla="*/ 347499 h 1309809"/>
              <a:gd name="connsiteX3" fmla="*/ 188050 w 840193"/>
              <a:gd name="connsiteY3" fmla="*/ 139906 h 1309809"/>
              <a:gd name="connsiteX4" fmla="*/ 430524 w 840193"/>
              <a:gd name="connsiteY4" fmla="*/ 165 h 1309809"/>
              <a:gd name="connsiteX5" fmla="*/ 740350 w 840193"/>
              <a:gd name="connsiteY5" fmla="*/ 166496 h 1309809"/>
              <a:gd name="connsiteX6" fmla="*/ 839889 w 840193"/>
              <a:gd name="connsiteY6" fmla="*/ 801278 h 1309809"/>
              <a:gd name="connsiteX7" fmla="*/ 716433 w 840193"/>
              <a:gd name="connsiteY7" fmla="*/ 1204329 h 1309809"/>
              <a:gd name="connsiteX8" fmla="*/ 376097 w 840193"/>
              <a:gd name="connsiteY8" fmla="*/ 1308404 h 1309809"/>
              <a:gd name="connsiteX9" fmla="*/ 155174 w 840193"/>
              <a:gd name="connsiteY9" fmla="*/ 1154394 h 1309809"/>
              <a:gd name="connsiteX10" fmla="*/ 77945 w 840193"/>
              <a:gd name="connsiteY10" fmla="*/ 536107 h 1309809"/>
              <a:gd name="connsiteX11" fmla="*/ 54 w 840193"/>
              <a:gd name="connsiteY11" fmla="*/ 484481 h 1309809"/>
              <a:gd name="connsiteX0" fmla="*/ 54 w 840193"/>
              <a:gd name="connsiteY0" fmla="*/ 484481 h 1309809"/>
              <a:gd name="connsiteX1" fmla="*/ 29180 w 840193"/>
              <a:gd name="connsiteY1" fmla="*/ 433162 h 1309809"/>
              <a:gd name="connsiteX2" fmla="*/ 83788 w 840193"/>
              <a:gd name="connsiteY2" fmla="*/ 347499 h 1309809"/>
              <a:gd name="connsiteX3" fmla="*/ 188050 w 840193"/>
              <a:gd name="connsiteY3" fmla="*/ 139906 h 1309809"/>
              <a:gd name="connsiteX4" fmla="*/ 430524 w 840193"/>
              <a:gd name="connsiteY4" fmla="*/ 165 h 1309809"/>
              <a:gd name="connsiteX5" fmla="*/ 740350 w 840193"/>
              <a:gd name="connsiteY5" fmla="*/ 166496 h 1309809"/>
              <a:gd name="connsiteX6" fmla="*/ 839889 w 840193"/>
              <a:gd name="connsiteY6" fmla="*/ 801278 h 1309809"/>
              <a:gd name="connsiteX7" fmla="*/ 716433 w 840193"/>
              <a:gd name="connsiteY7" fmla="*/ 1204329 h 1309809"/>
              <a:gd name="connsiteX8" fmla="*/ 376097 w 840193"/>
              <a:gd name="connsiteY8" fmla="*/ 1308404 h 1309809"/>
              <a:gd name="connsiteX9" fmla="*/ 155174 w 840193"/>
              <a:gd name="connsiteY9" fmla="*/ 1154394 h 1309809"/>
              <a:gd name="connsiteX10" fmla="*/ 64819 w 840193"/>
              <a:gd name="connsiteY10" fmla="*/ 542035 h 1309809"/>
              <a:gd name="connsiteX11" fmla="*/ 54 w 840193"/>
              <a:gd name="connsiteY11" fmla="*/ 484481 h 1309809"/>
              <a:gd name="connsiteX0" fmla="*/ 54 w 840193"/>
              <a:gd name="connsiteY0" fmla="*/ 484481 h 1309809"/>
              <a:gd name="connsiteX1" fmla="*/ 29180 w 840193"/>
              <a:gd name="connsiteY1" fmla="*/ 433162 h 1309809"/>
              <a:gd name="connsiteX2" fmla="*/ 83788 w 840193"/>
              <a:gd name="connsiteY2" fmla="*/ 347499 h 1309809"/>
              <a:gd name="connsiteX3" fmla="*/ 188050 w 840193"/>
              <a:gd name="connsiteY3" fmla="*/ 139906 h 1309809"/>
              <a:gd name="connsiteX4" fmla="*/ 430524 w 840193"/>
              <a:gd name="connsiteY4" fmla="*/ 165 h 1309809"/>
              <a:gd name="connsiteX5" fmla="*/ 740350 w 840193"/>
              <a:gd name="connsiteY5" fmla="*/ 166496 h 1309809"/>
              <a:gd name="connsiteX6" fmla="*/ 839889 w 840193"/>
              <a:gd name="connsiteY6" fmla="*/ 801278 h 1309809"/>
              <a:gd name="connsiteX7" fmla="*/ 716433 w 840193"/>
              <a:gd name="connsiteY7" fmla="*/ 1204329 h 1309809"/>
              <a:gd name="connsiteX8" fmla="*/ 376097 w 840193"/>
              <a:gd name="connsiteY8" fmla="*/ 1308404 h 1309809"/>
              <a:gd name="connsiteX9" fmla="*/ 155174 w 840193"/>
              <a:gd name="connsiteY9" fmla="*/ 1154394 h 1309809"/>
              <a:gd name="connsiteX10" fmla="*/ 60242 w 840193"/>
              <a:gd name="connsiteY10" fmla="*/ 539897 h 1309809"/>
              <a:gd name="connsiteX11" fmla="*/ 54 w 840193"/>
              <a:gd name="connsiteY11" fmla="*/ 484481 h 1309809"/>
              <a:gd name="connsiteX0" fmla="*/ 54 w 840193"/>
              <a:gd name="connsiteY0" fmla="*/ 484481 h 1310243"/>
              <a:gd name="connsiteX1" fmla="*/ 29180 w 840193"/>
              <a:gd name="connsiteY1" fmla="*/ 433162 h 1310243"/>
              <a:gd name="connsiteX2" fmla="*/ 83788 w 840193"/>
              <a:gd name="connsiteY2" fmla="*/ 347499 h 1310243"/>
              <a:gd name="connsiteX3" fmla="*/ 188050 w 840193"/>
              <a:gd name="connsiteY3" fmla="*/ 139906 h 1310243"/>
              <a:gd name="connsiteX4" fmla="*/ 430524 w 840193"/>
              <a:gd name="connsiteY4" fmla="*/ 165 h 1310243"/>
              <a:gd name="connsiteX5" fmla="*/ 740350 w 840193"/>
              <a:gd name="connsiteY5" fmla="*/ 166496 h 1310243"/>
              <a:gd name="connsiteX6" fmla="*/ 839889 w 840193"/>
              <a:gd name="connsiteY6" fmla="*/ 801278 h 1310243"/>
              <a:gd name="connsiteX7" fmla="*/ 716433 w 840193"/>
              <a:gd name="connsiteY7" fmla="*/ 1204329 h 1310243"/>
              <a:gd name="connsiteX8" fmla="*/ 376097 w 840193"/>
              <a:gd name="connsiteY8" fmla="*/ 1308404 h 1310243"/>
              <a:gd name="connsiteX9" fmla="*/ 141293 w 840193"/>
              <a:gd name="connsiteY9" fmla="*/ 1144894 h 1310243"/>
              <a:gd name="connsiteX10" fmla="*/ 60242 w 840193"/>
              <a:gd name="connsiteY10" fmla="*/ 539897 h 1310243"/>
              <a:gd name="connsiteX11" fmla="*/ 54 w 840193"/>
              <a:gd name="connsiteY11" fmla="*/ 484481 h 1310243"/>
              <a:gd name="connsiteX0" fmla="*/ 54 w 840193"/>
              <a:gd name="connsiteY0" fmla="*/ 484481 h 1310243"/>
              <a:gd name="connsiteX1" fmla="*/ 29180 w 840193"/>
              <a:gd name="connsiteY1" fmla="*/ 433162 h 1310243"/>
              <a:gd name="connsiteX2" fmla="*/ 83788 w 840193"/>
              <a:gd name="connsiteY2" fmla="*/ 347499 h 1310243"/>
              <a:gd name="connsiteX3" fmla="*/ 188050 w 840193"/>
              <a:gd name="connsiteY3" fmla="*/ 139906 h 1310243"/>
              <a:gd name="connsiteX4" fmla="*/ 430524 w 840193"/>
              <a:gd name="connsiteY4" fmla="*/ 165 h 1310243"/>
              <a:gd name="connsiteX5" fmla="*/ 740350 w 840193"/>
              <a:gd name="connsiteY5" fmla="*/ 166496 h 1310243"/>
              <a:gd name="connsiteX6" fmla="*/ 839889 w 840193"/>
              <a:gd name="connsiteY6" fmla="*/ 801278 h 1310243"/>
              <a:gd name="connsiteX7" fmla="*/ 716433 w 840193"/>
              <a:gd name="connsiteY7" fmla="*/ 1204329 h 1310243"/>
              <a:gd name="connsiteX8" fmla="*/ 376097 w 840193"/>
              <a:gd name="connsiteY8" fmla="*/ 1308404 h 1310243"/>
              <a:gd name="connsiteX9" fmla="*/ 141293 w 840193"/>
              <a:gd name="connsiteY9" fmla="*/ 1144894 h 1310243"/>
              <a:gd name="connsiteX10" fmla="*/ 60242 w 840193"/>
              <a:gd name="connsiteY10" fmla="*/ 539897 h 1310243"/>
              <a:gd name="connsiteX11" fmla="*/ 54 w 840193"/>
              <a:gd name="connsiteY11" fmla="*/ 484481 h 1310243"/>
              <a:gd name="connsiteX0" fmla="*/ 54 w 840193"/>
              <a:gd name="connsiteY0" fmla="*/ 484481 h 1310243"/>
              <a:gd name="connsiteX1" fmla="*/ 29180 w 840193"/>
              <a:gd name="connsiteY1" fmla="*/ 433162 h 1310243"/>
              <a:gd name="connsiteX2" fmla="*/ 83788 w 840193"/>
              <a:gd name="connsiteY2" fmla="*/ 347499 h 1310243"/>
              <a:gd name="connsiteX3" fmla="*/ 188050 w 840193"/>
              <a:gd name="connsiteY3" fmla="*/ 139906 h 1310243"/>
              <a:gd name="connsiteX4" fmla="*/ 430524 w 840193"/>
              <a:gd name="connsiteY4" fmla="*/ 165 h 1310243"/>
              <a:gd name="connsiteX5" fmla="*/ 740350 w 840193"/>
              <a:gd name="connsiteY5" fmla="*/ 166496 h 1310243"/>
              <a:gd name="connsiteX6" fmla="*/ 839889 w 840193"/>
              <a:gd name="connsiteY6" fmla="*/ 801278 h 1310243"/>
              <a:gd name="connsiteX7" fmla="*/ 716433 w 840193"/>
              <a:gd name="connsiteY7" fmla="*/ 1204329 h 1310243"/>
              <a:gd name="connsiteX8" fmla="*/ 376097 w 840193"/>
              <a:gd name="connsiteY8" fmla="*/ 1308404 h 1310243"/>
              <a:gd name="connsiteX9" fmla="*/ 141293 w 840193"/>
              <a:gd name="connsiteY9" fmla="*/ 1144894 h 1310243"/>
              <a:gd name="connsiteX10" fmla="*/ 53955 w 840193"/>
              <a:gd name="connsiteY10" fmla="*/ 530790 h 1310243"/>
              <a:gd name="connsiteX11" fmla="*/ 54 w 840193"/>
              <a:gd name="connsiteY11" fmla="*/ 484481 h 1310243"/>
              <a:gd name="connsiteX0" fmla="*/ 54 w 840193"/>
              <a:gd name="connsiteY0" fmla="*/ 484481 h 1310243"/>
              <a:gd name="connsiteX1" fmla="*/ 29180 w 840193"/>
              <a:gd name="connsiteY1" fmla="*/ 433162 h 1310243"/>
              <a:gd name="connsiteX2" fmla="*/ 83788 w 840193"/>
              <a:gd name="connsiteY2" fmla="*/ 347499 h 1310243"/>
              <a:gd name="connsiteX3" fmla="*/ 188050 w 840193"/>
              <a:gd name="connsiteY3" fmla="*/ 139906 h 1310243"/>
              <a:gd name="connsiteX4" fmla="*/ 430524 w 840193"/>
              <a:gd name="connsiteY4" fmla="*/ 165 h 1310243"/>
              <a:gd name="connsiteX5" fmla="*/ 740350 w 840193"/>
              <a:gd name="connsiteY5" fmla="*/ 166496 h 1310243"/>
              <a:gd name="connsiteX6" fmla="*/ 839889 w 840193"/>
              <a:gd name="connsiteY6" fmla="*/ 801278 h 1310243"/>
              <a:gd name="connsiteX7" fmla="*/ 716433 w 840193"/>
              <a:gd name="connsiteY7" fmla="*/ 1204329 h 1310243"/>
              <a:gd name="connsiteX8" fmla="*/ 376097 w 840193"/>
              <a:gd name="connsiteY8" fmla="*/ 1308404 h 1310243"/>
              <a:gd name="connsiteX9" fmla="*/ 141293 w 840193"/>
              <a:gd name="connsiteY9" fmla="*/ 1144894 h 1310243"/>
              <a:gd name="connsiteX10" fmla="*/ 53955 w 840193"/>
              <a:gd name="connsiteY10" fmla="*/ 530790 h 1310243"/>
              <a:gd name="connsiteX11" fmla="*/ 54 w 840193"/>
              <a:gd name="connsiteY11" fmla="*/ 484481 h 131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0193" h="1310243">
                <a:moveTo>
                  <a:pt x="54" y="484481"/>
                </a:moveTo>
                <a:cubicBezTo>
                  <a:pt x="-1045" y="481214"/>
                  <a:pt x="14811" y="453073"/>
                  <a:pt x="29180" y="433162"/>
                </a:cubicBezTo>
                <a:cubicBezTo>
                  <a:pt x="52734" y="403698"/>
                  <a:pt x="64940" y="392399"/>
                  <a:pt x="83788" y="347499"/>
                </a:cubicBezTo>
                <a:cubicBezTo>
                  <a:pt x="119696" y="251798"/>
                  <a:pt x="130261" y="197795"/>
                  <a:pt x="188050" y="139906"/>
                </a:cubicBezTo>
                <a:cubicBezTo>
                  <a:pt x="245839" y="82017"/>
                  <a:pt x="338474" y="-4267"/>
                  <a:pt x="430524" y="165"/>
                </a:cubicBezTo>
                <a:cubicBezTo>
                  <a:pt x="522574" y="4597"/>
                  <a:pt x="672123" y="32977"/>
                  <a:pt x="740350" y="166496"/>
                </a:cubicBezTo>
                <a:cubicBezTo>
                  <a:pt x="808577" y="300015"/>
                  <a:pt x="843875" y="628306"/>
                  <a:pt x="839889" y="801278"/>
                </a:cubicBezTo>
                <a:cubicBezTo>
                  <a:pt x="835903" y="974250"/>
                  <a:pt x="793732" y="1119808"/>
                  <a:pt x="716433" y="1204329"/>
                </a:cubicBezTo>
                <a:cubicBezTo>
                  <a:pt x="639134" y="1288850"/>
                  <a:pt x="471953" y="1318310"/>
                  <a:pt x="376097" y="1308404"/>
                </a:cubicBezTo>
                <a:cubicBezTo>
                  <a:pt x="280241" y="1298498"/>
                  <a:pt x="161544" y="1251024"/>
                  <a:pt x="141293" y="1144894"/>
                </a:cubicBezTo>
                <a:cubicBezTo>
                  <a:pt x="29171" y="784449"/>
                  <a:pt x="86751" y="586351"/>
                  <a:pt x="53955" y="530790"/>
                </a:cubicBezTo>
                <a:cubicBezTo>
                  <a:pt x="35759" y="499316"/>
                  <a:pt x="19064" y="486305"/>
                  <a:pt x="54" y="48448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7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40135EB-E5B3-F88B-8EC4-98C116896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5" b="-2"/>
          <a:stretch/>
        </p:blipFill>
        <p:spPr>
          <a:xfrm>
            <a:off x="6876265" y="10"/>
            <a:ext cx="5323369" cy="3428990"/>
          </a:xfrm>
          <a:prstGeom prst="rect">
            <a:avLst/>
          </a:prstGeom>
        </p:spPr>
      </p:pic>
      <p:pic>
        <p:nvPicPr>
          <p:cNvPr id="3074" name="Picture 2" descr="Sú to nebezpečné sinice alebo neškodné riasy? Urobte si jednoduchý TEST">
            <a:extLst>
              <a:ext uri="{FF2B5EF4-FFF2-40B4-BE49-F238E27FC236}">
                <a16:creationId xmlns:a16="http://schemas.microsoft.com/office/drawing/2014/main" id="{29DDE0BB-BFA2-C776-2BA3-CB32F865C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r="5753" b="3"/>
          <a:stretch/>
        </p:blipFill>
        <p:spPr bwMode="auto">
          <a:xfrm>
            <a:off x="6876265" y="3458120"/>
            <a:ext cx="53233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528DE508-D184-4088-8BAB-9C020595F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4670" flipH="1" flipV="1">
            <a:off x="823875" y="765100"/>
            <a:ext cx="6127547" cy="4103052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8286"/>
              <a:gd name="connsiteY0" fmla="*/ 732148 h 764381"/>
              <a:gd name="connsiteX1" fmla="*/ 373741 w 828286"/>
              <a:gd name="connsiteY1" fmla="*/ 758094 h 764381"/>
              <a:gd name="connsiteX2" fmla="*/ 812900 w 828286"/>
              <a:gd name="connsiteY2" fmla="*/ 492334 h 764381"/>
              <a:gd name="connsiteX3" fmla="*/ 588282 w 828286"/>
              <a:gd name="connsiteY3" fmla="*/ 3783 h 764381"/>
              <a:gd name="connsiteX4" fmla="*/ 73018 w 828286"/>
              <a:gd name="connsiteY4" fmla="*/ 317689 h 764381"/>
              <a:gd name="connsiteX5" fmla="*/ 56596 w 828286"/>
              <a:gd name="connsiteY5" fmla="*/ 631100 h 764381"/>
              <a:gd name="connsiteX6" fmla="*/ 0 w 828286"/>
              <a:gd name="connsiteY6" fmla="*/ 732148 h 764381"/>
              <a:gd name="connsiteX0" fmla="*/ 0 w 826062"/>
              <a:gd name="connsiteY0" fmla="*/ 732981 h 765214"/>
              <a:gd name="connsiteX1" fmla="*/ 373741 w 826062"/>
              <a:gd name="connsiteY1" fmla="*/ 758927 h 765214"/>
              <a:gd name="connsiteX2" fmla="*/ 812900 w 826062"/>
              <a:gd name="connsiteY2" fmla="*/ 493167 h 765214"/>
              <a:gd name="connsiteX3" fmla="*/ 578202 w 826062"/>
              <a:gd name="connsiteY3" fmla="*/ 3687 h 765214"/>
              <a:gd name="connsiteX4" fmla="*/ 73018 w 826062"/>
              <a:gd name="connsiteY4" fmla="*/ 318522 h 765214"/>
              <a:gd name="connsiteX5" fmla="*/ 56596 w 826062"/>
              <a:gd name="connsiteY5" fmla="*/ 631933 h 765214"/>
              <a:gd name="connsiteX6" fmla="*/ 0 w 826062"/>
              <a:gd name="connsiteY6" fmla="*/ 732981 h 765214"/>
              <a:gd name="connsiteX0" fmla="*/ 0 w 814638"/>
              <a:gd name="connsiteY0" fmla="*/ 732981 h 772840"/>
              <a:gd name="connsiteX1" fmla="*/ 373741 w 814638"/>
              <a:gd name="connsiteY1" fmla="*/ 758927 h 772840"/>
              <a:gd name="connsiteX2" fmla="*/ 799401 w 814638"/>
              <a:gd name="connsiteY2" fmla="*/ 498244 h 772840"/>
              <a:gd name="connsiteX3" fmla="*/ 578202 w 814638"/>
              <a:gd name="connsiteY3" fmla="*/ 3687 h 772840"/>
              <a:gd name="connsiteX4" fmla="*/ 73018 w 814638"/>
              <a:gd name="connsiteY4" fmla="*/ 318522 h 772840"/>
              <a:gd name="connsiteX5" fmla="*/ 56596 w 814638"/>
              <a:gd name="connsiteY5" fmla="*/ 631933 h 772840"/>
              <a:gd name="connsiteX6" fmla="*/ 0 w 814638"/>
              <a:gd name="connsiteY6" fmla="*/ 732981 h 772840"/>
              <a:gd name="connsiteX0" fmla="*/ 0 w 814638"/>
              <a:gd name="connsiteY0" fmla="*/ 732981 h 772840"/>
              <a:gd name="connsiteX1" fmla="*/ 373741 w 814638"/>
              <a:gd name="connsiteY1" fmla="*/ 758927 h 772840"/>
              <a:gd name="connsiteX2" fmla="*/ 799401 w 814638"/>
              <a:gd name="connsiteY2" fmla="*/ 498244 h 772840"/>
              <a:gd name="connsiteX3" fmla="*/ 578202 w 814638"/>
              <a:gd name="connsiteY3" fmla="*/ 3687 h 772840"/>
              <a:gd name="connsiteX4" fmla="*/ 73018 w 814638"/>
              <a:gd name="connsiteY4" fmla="*/ 318522 h 772840"/>
              <a:gd name="connsiteX5" fmla="*/ 56868 w 814638"/>
              <a:gd name="connsiteY5" fmla="*/ 572436 h 772840"/>
              <a:gd name="connsiteX6" fmla="*/ 0 w 814638"/>
              <a:gd name="connsiteY6" fmla="*/ 732981 h 772840"/>
              <a:gd name="connsiteX0" fmla="*/ 0 w 796857"/>
              <a:gd name="connsiteY0" fmla="*/ 689320 h 765646"/>
              <a:gd name="connsiteX1" fmla="*/ 355960 w 796857"/>
              <a:gd name="connsiteY1" fmla="*/ 758927 h 765646"/>
              <a:gd name="connsiteX2" fmla="*/ 781620 w 796857"/>
              <a:gd name="connsiteY2" fmla="*/ 498244 h 765646"/>
              <a:gd name="connsiteX3" fmla="*/ 560421 w 796857"/>
              <a:gd name="connsiteY3" fmla="*/ 3687 h 765646"/>
              <a:gd name="connsiteX4" fmla="*/ 55237 w 796857"/>
              <a:gd name="connsiteY4" fmla="*/ 318522 h 765646"/>
              <a:gd name="connsiteX5" fmla="*/ 39087 w 796857"/>
              <a:gd name="connsiteY5" fmla="*/ 572436 h 765646"/>
              <a:gd name="connsiteX6" fmla="*/ 0 w 796857"/>
              <a:gd name="connsiteY6" fmla="*/ 689320 h 765646"/>
              <a:gd name="connsiteX0" fmla="*/ 0 w 795507"/>
              <a:gd name="connsiteY0" fmla="*/ 689320 h 775272"/>
              <a:gd name="connsiteX1" fmla="*/ 374922 w 795507"/>
              <a:gd name="connsiteY1" fmla="*/ 769103 h 775272"/>
              <a:gd name="connsiteX2" fmla="*/ 781620 w 795507"/>
              <a:gd name="connsiteY2" fmla="*/ 498244 h 775272"/>
              <a:gd name="connsiteX3" fmla="*/ 560421 w 795507"/>
              <a:gd name="connsiteY3" fmla="*/ 3687 h 775272"/>
              <a:gd name="connsiteX4" fmla="*/ 55237 w 795507"/>
              <a:gd name="connsiteY4" fmla="*/ 318522 h 775272"/>
              <a:gd name="connsiteX5" fmla="*/ 39087 w 795507"/>
              <a:gd name="connsiteY5" fmla="*/ 572436 h 775272"/>
              <a:gd name="connsiteX6" fmla="*/ 0 w 795507"/>
              <a:gd name="connsiteY6" fmla="*/ 689320 h 775272"/>
              <a:gd name="connsiteX0" fmla="*/ 0 w 777971"/>
              <a:gd name="connsiteY0" fmla="*/ 689320 h 774153"/>
              <a:gd name="connsiteX1" fmla="*/ 374922 w 777971"/>
              <a:gd name="connsiteY1" fmla="*/ 769103 h 774153"/>
              <a:gd name="connsiteX2" fmla="*/ 759830 w 777971"/>
              <a:gd name="connsiteY2" fmla="*/ 520993 h 774153"/>
              <a:gd name="connsiteX3" fmla="*/ 560421 w 777971"/>
              <a:gd name="connsiteY3" fmla="*/ 3687 h 774153"/>
              <a:gd name="connsiteX4" fmla="*/ 55237 w 777971"/>
              <a:gd name="connsiteY4" fmla="*/ 318522 h 774153"/>
              <a:gd name="connsiteX5" fmla="*/ 39087 w 777971"/>
              <a:gd name="connsiteY5" fmla="*/ 572436 h 774153"/>
              <a:gd name="connsiteX6" fmla="*/ 0 w 777971"/>
              <a:gd name="connsiteY6" fmla="*/ 689320 h 774153"/>
              <a:gd name="connsiteX0" fmla="*/ 0 w 775780"/>
              <a:gd name="connsiteY0" fmla="*/ 685716 h 770549"/>
              <a:gd name="connsiteX1" fmla="*/ 374922 w 775780"/>
              <a:gd name="connsiteY1" fmla="*/ 765499 h 770549"/>
              <a:gd name="connsiteX2" fmla="*/ 759830 w 775780"/>
              <a:gd name="connsiteY2" fmla="*/ 517389 h 770549"/>
              <a:gd name="connsiteX3" fmla="*/ 552817 w 775780"/>
              <a:gd name="connsiteY3" fmla="*/ 4123 h 770549"/>
              <a:gd name="connsiteX4" fmla="*/ 55237 w 775780"/>
              <a:gd name="connsiteY4" fmla="*/ 314918 h 770549"/>
              <a:gd name="connsiteX5" fmla="*/ 39087 w 775780"/>
              <a:gd name="connsiteY5" fmla="*/ 568832 h 770549"/>
              <a:gd name="connsiteX6" fmla="*/ 0 w 775780"/>
              <a:gd name="connsiteY6" fmla="*/ 685716 h 770549"/>
              <a:gd name="connsiteX0" fmla="*/ 0 w 775780"/>
              <a:gd name="connsiteY0" fmla="*/ 686281 h 771114"/>
              <a:gd name="connsiteX1" fmla="*/ 374922 w 775780"/>
              <a:gd name="connsiteY1" fmla="*/ 766064 h 771114"/>
              <a:gd name="connsiteX2" fmla="*/ 759830 w 775780"/>
              <a:gd name="connsiteY2" fmla="*/ 517954 h 771114"/>
              <a:gd name="connsiteX3" fmla="*/ 552817 w 775780"/>
              <a:gd name="connsiteY3" fmla="*/ 4688 h 771114"/>
              <a:gd name="connsiteX4" fmla="*/ 66771 w 775780"/>
              <a:gd name="connsiteY4" fmla="*/ 310752 h 771114"/>
              <a:gd name="connsiteX5" fmla="*/ 39087 w 775780"/>
              <a:gd name="connsiteY5" fmla="*/ 569397 h 771114"/>
              <a:gd name="connsiteX6" fmla="*/ 0 w 775780"/>
              <a:gd name="connsiteY6" fmla="*/ 686281 h 771114"/>
              <a:gd name="connsiteX0" fmla="*/ 0 w 775780"/>
              <a:gd name="connsiteY0" fmla="*/ 686281 h 771114"/>
              <a:gd name="connsiteX1" fmla="*/ 374922 w 775780"/>
              <a:gd name="connsiteY1" fmla="*/ 766064 h 771114"/>
              <a:gd name="connsiteX2" fmla="*/ 759830 w 775780"/>
              <a:gd name="connsiteY2" fmla="*/ 517954 h 771114"/>
              <a:gd name="connsiteX3" fmla="*/ 552817 w 775780"/>
              <a:gd name="connsiteY3" fmla="*/ 4688 h 771114"/>
              <a:gd name="connsiteX4" fmla="*/ 66771 w 775780"/>
              <a:gd name="connsiteY4" fmla="*/ 310752 h 771114"/>
              <a:gd name="connsiteX5" fmla="*/ 39087 w 775780"/>
              <a:gd name="connsiteY5" fmla="*/ 569397 h 771114"/>
              <a:gd name="connsiteX6" fmla="*/ 0 w 775780"/>
              <a:gd name="connsiteY6" fmla="*/ 686281 h 771114"/>
              <a:gd name="connsiteX0" fmla="*/ 0 w 775780"/>
              <a:gd name="connsiteY0" fmla="*/ 686281 h 771114"/>
              <a:gd name="connsiteX1" fmla="*/ 374922 w 775780"/>
              <a:gd name="connsiteY1" fmla="*/ 766064 h 771114"/>
              <a:gd name="connsiteX2" fmla="*/ 759830 w 775780"/>
              <a:gd name="connsiteY2" fmla="*/ 517954 h 771114"/>
              <a:gd name="connsiteX3" fmla="*/ 552817 w 775780"/>
              <a:gd name="connsiteY3" fmla="*/ 4688 h 771114"/>
              <a:gd name="connsiteX4" fmla="*/ 66771 w 775780"/>
              <a:gd name="connsiteY4" fmla="*/ 310752 h 771114"/>
              <a:gd name="connsiteX5" fmla="*/ 46691 w 775780"/>
              <a:gd name="connsiteY5" fmla="*/ 565357 h 771114"/>
              <a:gd name="connsiteX6" fmla="*/ 0 w 775780"/>
              <a:gd name="connsiteY6" fmla="*/ 686281 h 771114"/>
              <a:gd name="connsiteX0" fmla="*/ 0 w 775780"/>
              <a:gd name="connsiteY0" fmla="*/ 686281 h 771114"/>
              <a:gd name="connsiteX1" fmla="*/ 374922 w 775780"/>
              <a:gd name="connsiteY1" fmla="*/ 766064 h 771114"/>
              <a:gd name="connsiteX2" fmla="*/ 759830 w 775780"/>
              <a:gd name="connsiteY2" fmla="*/ 517954 h 771114"/>
              <a:gd name="connsiteX3" fmla="*/ 552817 w 775780"/>
              <a:gd name="connsiteY3" fmla="*/ 4688 h 771114"/>
              <a:gd name="connsiteX4" fmla="*/ 66771 w 775780"/>
              <a:gd name="connsiteY4" fmla="*/ 310752 h 771114"/>
              <a:gd name="connsiteX5" fmla="*/ 46691 w 775780"/>
              <a:gd name="connsiteY5" fmla="*/ 565357 h 771114"/>
              <a:gd name="connsiteX6" fmla="*/ 0 w 775780"/>
              <a:gd name="connsiteY6" fmla="*/ 686281 h 771114"/>
              <a:gd name="connsiteX0" fmla="*/ 0 w 775780"/>
              <a:gd name="connsiteY0" fmla="*/ 686281 h 771114"/>
              <a:gd name="connsiteX1" fmla="*/ 374922 w 775780"/>
              <a:gd name="connsiteY1" fmla="*/ 766064 h 771114"/>
              <a:gd name="connsiteX2" fmla="*/ 759830 w 775780"/>
              <a:gd name="connsiteY2" fmla="*/ 517954 h 771114"/>
              <a:gd name="connsiteX3" fmla="*/ 552817 w 775780"/>
              <a:gd name="connsiteY3" fmla="*/ 4688 h 771114"/>
              <a:gd name="connsiteX4" fmla="*/ 66771 w 775780"/>
              <a:gd name="connsiteY4" fmla="*/ 310752 h 771114"/>
              <a:gd name="connsiteX5" fmla="*/ 47378 w 775780"/>
              <a:gd name="connsiteY5" fmla="*/ 551725 h 771114"/>
              <a:gd name="connsiteX6" fmla="*/ 0 w 775780"/>
              <a:gd name="connsiteY6" fmla="*/ 686281 h 77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780" h="771114">
                <a:moveTo>
                  <a:pt x="0" y="686281"/>
                </a:moveTo>
                <a:cubicBezTo>
                  <a:pt x="133360" y="696616"/>
                  <a:pt x="248284" y="794118"/>
                  <a:pt x="374922" y="766064"/>
                </a:cubicBezTo>
                <a:cubicBezTo>
                  <a:pt x="501560" y="738010"/>
                  <a:pt x="730181" y="644850"/>
                  <a:pt x="759830" y="517954"/>
                </a:cubicBezTo>
                <a:cubicBezTo>
                  <a:pt x="789479" y="391058"/>
                  <a:pt x="804467" y="50313"/>
                  <a:pt x="552817" y="4688"/>
                </a:cubicBezTo>
                <a:cubicBezTo>
                  <a:pt x="457090" y="-2455"/>
                  <a:pt x="101347" y="-40149"/>
                  <a:pt x="66771" y="310752"/>
                </a:cubicBezTo>
                <a:cubicBezTo>
                  <a:pt x="60690" y="417990"/>
                  <a:pt x="55238" y="487001"/>
                  <a:pt x="47378" y="551725"/>
                </a:cubicBezTo>
                <a:cubicBezTo>
                  <a:pt x="47855" y="623448"/>
                  <a:pt x="0" y="686281"/>
                  <a:pt x="0" y="68628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21FE7C-E9C1-A6E7-0EC7-D7783CD0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626" y="1710380"/>
            <a:ext cx="4599708" cy="25581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Aký je rozdiel medzi nimi?</a:t>
            </a:r>
            <a:endParaRPr lang="en-US" dirty="0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1F2E74FC-BADD-445F-AD39-2EECD522E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4670" flipH="1" flipV="1">
            <a:off x="890785" y="823340"/>
            <a:ext cx="6127547" cy="4103052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8286"/>
              <a:gd name="connsiteY0" fmla="*/ 732148 h 764381"/>
              <a:gd name="connsiteX1" fmla="*/ 373741 w 828286"/>
              <a:gd name="connsiteY1" fmla="*/ 758094 h 764381"/>
              <a:gd name="connsiteX2" fmla="*/ 812900 w 828286"/>
              <a:gd name="connsiteY2" fmla="*/ 492334 h 764381"/>
              <a:gd name="connsiteX3" fmla="*/ 588282 w 828286"/>
              <a:gd name="connsiteY3" fmla="*/ 3783 h 764381"/>
              <a:gd name="connsiteX4" fmla="*/ 73018 w 828286"/>
              <a:gd name="connsiteY4" fmla="*/ 317689 h 764381"/>
              <a:gd name="connsiteX5" fmla="*/ 56596 w 828286"/>
              <a:gd name="connsiteY5" fmla="*/ 631100 h 764381"/>
              <a:gd name="connsiteX6" fmla="*/ 0 w 828286"/>
              <a:gd name="connsiteY6" fmla="*/ 732148 h 764381"/>
              <a:gd name="connsiteX0" fmla="*/ 0 w 826062"/>
              <a:gd name="connsiteY0" fmla="*/ 732981 h 765214"/>
              <a:gd name="connsiteX1" fmla="*/ 373741 w 826062"/>
              <a:gd name="connsiteY1" fmla="*/ 758927 h 765214"/>
              <a:gd name="connsiteX2" fmla="*/ 812900 w 826062"/>
              <a:gd name="connsiteY2" fmla="*/ 493167 h 765214"/>
              <a:gd name="connsiteX3" fmla="*/ 578202 w 826062"/>
              <a:gd name="connsiteY3" fmla="*/ 3687 h 765214"/>
              <a:gd name="connsiteX4" fmla="*/ 73018 w 826062"/>
              <a:gd name="connsiteY4" fmla="*/ 318522 h 765214"/>
              <a:gd name="connsiteX5" fmla="*/ 56596 w 826062"/>
              <a:gd name="connsiteY5" fmla="*/ 631933 h 765214"/>
              <a:gd name="connsiteX6" fmla="*/ 0 w 826062"/>
              <a:gd name="connsiteY6" fmla="*/ 732981 h 765214"/>
              <a:gd name="connsiteX0" fmla="*/ 0 w 814638"/>
              <a:gd name="connsiteY0" fmla="*/ 732981 h 772840"/>
              <a:gd name="connsiteX1" fmla="*/ 373741 w 814638"/>
              <a:gd name="connsiteY1" fmla="*/ 758927 h 772840"/>
              <a:gd name="connsiteX2" fmla="*/ 799401 w 814638"/>
              <a:gd name="connsiteY2" fmla="*/ 498244 h 772840"/>
              <a:gd name="connsiteX3" fmla="*/ 578202 w 814638"/>
              <a:gd name="connsiteY3" fmla="*/ 3687 h 772840"/>
              <a:gd name="connsiteX4" fmla="*/ 73018 w 814638"/>
              <a:gd name="connsiteY4" fmla="*/ 318522 h 772840"/>
              <a:gd name="connsiteX5" fmla="*/ 56596 w 814638"/>
              <a:gd name="connsiteY5" fmla="*/ 631933 h 772840"/>
              <a:gd name="connsiteX6" fmla="*/ 0 w 814638"/>
              <a:gd name="connsiteY6" fmla="*/ 732981 h 772840"/>
              <a:gd name="connsiteX0" fmla="*/ 0 w 814638"/>
              <a:gd name="connsiteY0" fmla="*/ 732981 h 772840"/>
              <a:gd name="connsiteX1" fmla="*/ 373741 w 814638"/>
              <a:gd name="connsiteY1" fmla="*/ 758927 h 772840"/>
              <a:gd name="connsiteX2" fmla="*/ 799401 w 814638"/>
              <a:gd name="connsiteY2" fmla="*/ 498244 h 772840"/>
              <a:gd name="connsiteX3" fmla="*/ 578202 w 814638"/>
              <a:gd name="connsiteY3" fmla="*/ 3687 h 772840"/>
              <a:gd name="connsiteX4" fmla="*/ 73018 w 814638"/>
              <a:gd name="connsiteY4" fmla="*/ 318522 h 772840"/>
              <a:gd name="connsiteX5" fmla="*/ 56868 w 814638"/>
              <a:gd name="connsiteY5" fmla="*/ 572436 h 772840"/>
              <a:gd name="connsiteX6" fmla="*/ 0 w 814638"/>
              <a:gd name="connsiteY6" fmla="*/ 732981 h 772840"/>
              <a:gd name="connsiteX0" fmla="*/ 0 w 796857"/>
              <a:gd name="connsiteY0" fmla="*/ 689320 h 765646"/>
              <a:gd name="connsiteX1" fmla="*/ 355960 w 796857"/>
              <a:gd name="connsiteY1" fmla="*/ 758927 h 765646"/>
              <a:gd name="connsiteX2" fmla="*/ 781620 w 796857"/>
              <a:gd name="connsiteY2" fmla="*/ 498244 h 765646"/>
              <a:gd name="connsiteX3" fmla="*/ 560421 w 796857"/>
              <a:gd name="connsiteY3" fmla="*/ 3687 h 765646"/>
              <a:gd name="connsiteX4" fmla="*/ 55237 w 796857"/>
              <a:gd name="connsiteY4" fmla="*/ 318522 h 765646"/>
              <a:gd name="connsiteX5" fmla="*/ 39087 w 796857"/>
              <a:gd name="connsiteY5" fmla="*/ 572436 h 765646"/>
              <a:gd name="connsiteX6" fmla="*/ 0 w 796857"/>
              <a:gd name="connsiteY6" fmla="*/ 689320 h 765646"/>
              <a:gd name="connsiteX0" fmla="*/ 0 w 795507"/>
              <a:gd name="connsiteY0" fmla="*/ 689320 h 775272"/>
              <a:gd name="connsiteX1" fmla="*/ 374922 w 795507"/>
              <a:gd name="connsiteY1" fmla="*/ 769103 h 775272"/>
              <a:gd name="connsiteX2" fmla="*/ 781620 w 795507"/>
              <a:gd name="connsiteY2" fmla="*/ 498244 h 775272"/>
              <a:gd name="connsiteX3" fmla="*/ 560421 w 795507"/>
              <a:gd name="connsiteY3" fmla="*/ 3687 h 775272"/>
              <a:gd name="connsiteX4" fmla="*/ 55237 w 795507"/>
              <a:gd name="connsiteY4" fmla="*/ 318522 h 775272"/>
              <a:gd name="connsiteX5" fmla="*/ 39087 w 795507"/>
              <a:gd name="connsiteY5" fmla="*/ 572436 h 775272"/>
              <a:gd name="connsiteX6" fmla="*/ 0 w 795507"/>
              <a:gd name="connsiteY6" fmla="*/ 689320 h 775272"/>
              <a:gd name="connsiteX0" fmla="*/ 0 w 777971"/>
              <a:gd name="connsiteY0" fmla="*/ 689320 h 774153"/>
              <a:gd name="connsiteX1" fmla="*/ 374922 w 777971"/>
              <a:gd name="connsiteY1" fmla="*/ 769103 h 774153"/>
              <a:gd name="connsiteX2" fmla="*/ 759830 w 777971"/>
              <a:gd name="connsiteY2" fmla="*/ 520993 h 774153"/>
              <a:gd name="connsiteX3" fmla="*/ 560421 w 777971"/>
              <a:gd name="connsiteY3" fmla="*/ 3687 h 774153"/>
              <a:gd name="connsiteX4" fmla="*/ 55237 w 777971"/>
              <a:gd name="connsiteY4" fmla="*/ 318522 h 774153"/>
              <a:gd name="connsiteX5" fmla="*/ 39087 w 777971"/>
              <a:gd name="connsiteY5" fmla="*/ 572436 h 774153"/>
              <a:gd name="connsiteX6" fmla="*/ 0 w 777971"/>
              <a:gd name="connsiteY6" fmla="*/ 689320 h 774153"/>
              <a:gd name="connsiteX0" fmla="*/ 0 w 775780"/>
              <a:gd name="connsiteY0" fmla="*/ 685716 h 770549"/>
              <a:gd name="connsiteX1" fmla="*/ 374922 w 775780"/>
              <a:gd name="connsiteY1" fmla="*/ 765499 h 770549"/>
              <a:gd name="connsiteX2" fmla="*/ 759830 w 775780"/>
              <a:gd name="connsiteY2" fmla="*/ 517389 h 770549"/>
              <a:gd name="connsiteX3" fmla="*/ 552817 w 775780"/>
              <a:gd name="connsiteY3" fmla="*/ 4123 h 770549"/>
              <a:gd name="connsiteX4" fmla="*/ 55237 w 775780"/>
              <a:gd name="connsiteY4" fmla="*/ 314918 h 770549"/>
              <a:gd name="connsiteX5" fmla="*/ 39087 w 775780"/>
              <a:gd name="connsiteY5" fmla="*/ 568832 h 770549"/>
              <a:gd name="connsiteX6" fmla="*/ 0 w 775780"/>
              <a:gd name="connsiteY6" fmla="*/ 685716 h 770549"/>
              <a:gd name="connsiteX0" fmla="*/ 0 w 775780"/>
              <a:gd name="connsiteY0" fmla="*/ 686281 h 771114"/>
              <a:gd name="connsiteX1" fmla="*/ 374922 w 775780"/>
              <a:gd name="connsiteY1" fmla="*/ 766064 h 771114"/>
              <a:gd name="connsiteX2" fmla="*/ 759830 w 775780"/>
              <a:gd name="connsiteY2" fmla="*/ 517954 h 771114"/>
              <a:gd name="connsiteX3" fmla="*/ 552817 w 775780"/>
              <a:gd name="connsiteY3" fmla="*/ 4688 h 771114"/>
              <a:gd name="connsiteX4" fmla="*/ 66771 w 775780"/>
              <a:gd name="connsiteY4" fmla="*/ 310752 h 771114"/>
              <a:gd name="connsiteX5" fmla="*/ 39087 w 775780"/>
              <a:gd name="connsiteY5" fmla="*/ 569397 h 771114"/>
              <a:gd name="connsiteX6" fmla="*/ 0 w 775780"/>
              <a:gd name="connsiteY6" fmla="*/ 686281 h 771114"/>
              <a:gd name="connsiteX0" fmla="*/ 0 w 775780"/>
              <a:gd name="connsiteY0" fmla="*/ 686281 h 771114"/>
              <a:gd name="connsiteX1" fmla="*/ 374922 w 775780"/>
              <a:gd name="connsiteY1" fmla="*/ 766064 h 771114"/>
              <a:gd name="connsiteX2" fmla="*/ 759830 w 775780"/>
              <a:gd name="connsiteY2" fmla="*/ 517954 h 771114"/>
              <a:gd name="connsiteX3" fmla="*/ 552817 w 775780"/>
              <a:gd name="connsiteY3" fmla="*/ 4688 h 771114"/>
              <a:gd name="connsiteX4" fmla="*/ 66771 w 775780"/>
              <a:gd name="connsiteY4" fmla="*/ 310752 h 771114"/>
              <a:gd name="connsiteX5" fmla="*/ 39087 w 775780"/>
              <a:gd name="connsiteY5" fmla="*/ 569397 h 771114"/>
              <a:gd name="connsiteX6" fmla="*/ 0 w 775780"/>
              <a:gd name="connsiteY6" fmla="*/ 686281 h 771114"/>
              <a:gd name="connsiteX0" fmla="*/ 0 w 775780"/>
              <a:gd name="connsiteY0" fmla="*/ 686281 h 771114"/>
              <a:gd name="connsiteX1" fmla="*/ 374922 w 775780"/>
              <a:gd name="connsiteY1" fmla="*/ 766064 h 771114"/>
              <a:gd name="connsiteX2" fmla="*/ 759830 w 775780"/>
              <a:gd name="connsiteY2" fmla="*/ 517954 h 771114"/>
              <a:gd name="connsiteX3" fmla="*/ 552817 w 775780"/>
              <a:gd name="connsiteY3" fmla="*/ 4688 h 771114"/>
              <a:gd name="connsiteX4" fmla="*/ 66771 w 775780"/>
              <a:gd name="connsiteY4" fmla="*/ 310752 h 771114"/>
              <a:gd name="connsiteX5" fmla="*/ 46691 w 775780"/>
              <a:gd name="connsiteY5" fmla="*/ 565357 h 771114"/>
              <a:gd name="connsiteX6" fmla="*/ 0 w 775780"/>
              <a:gd name="connsiteY6" fmla="*/ 686281 h 771114"/>
              <a:gd name="connsiteX0" fmla="*/ 0 w 775780"/>
              <a:gd name="connsiteY0" fmla="*/ 686281 h 771114"/>
              <a:gd name="connsiteX1" fmla="*/ 374922 w 775780"/>
              <a:gd name="connsiteY1" fmla="*/ 766064 h 771114"/>
              <a:gd name="connsiteX2" fmla="*/ 759830 w 775780"/>
              <a:gd name="connsiteY2" fmla="*/ 517954 h 771114"/>
              <a:gd name="connsiteX3" fmla="*/ 552817 w 775780"/>
              <a:gd name="connsiteY3" fmla="*/ 4688 h 771114"/>
              <a:gd name="connsiteX4" fmla="*/ 66771 w 775780"/>
              <a:gd name="connsiteY4" fmla="*/ 310752 h 771114"/>
              <a:gd name="connsiteX5" fmla="*/ 46691 w 775780"/>
              <a:gd name="connsiteY5" fmla="*/ 565357 h 771114"/>
              <a:gd name="connsiteX6" fmla="*/ 0 w 775780"/>
              <a:gd name="connsiteY6" fmla="*/ 686281 h 771114"/>
              <a:gd name="connsiteX0" fmla="*/ 0 w 775780"/>
              <a:gd name="connsiteY0" fmla="*/ 686281 h 771114"/>
              <a:gd name="connsiteX1" fmla="*/ 374922 w 775780"/>
              <a:gd name="connsiteY1" fmla="*/ 766064 h 771114"/>
              <a:gd name="connsiteX2" fmla="*/ 759830 w 775780"/>
              <a:gd name="connsiteY2" fmla="*/ 517954 h 771114"/>
              <a:gd name="connsiteX3" fmla="*/ 552817 w 775780"/>
              <a:gd name="connsiteY3" fmla="*/ 4688 h 771114"/>
              <a:gd name="connsiteX4" fmla="*/ 66771 w 775780"/>
              <a:gd name="connsiteY4" fmla="*/ 310752 h 771114"/>
              <a:gd name="connsiteX5" fmla="*/ 47378 w 775780"/>
              <a:gd name="connsiteY5" fmla="*/ 551725 h 771114"/>
              <a:gd name="connsiteX6" fmla="*/ 0 w 775780"/>
              <a:gd name="connsiteY6" fmla="*/ 686281 h 77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780" h="771114">
                <a:moveTo>
                  <a:pt x="0" y="686281"/>
                </a:moveTo>
                <a:cubicBezTo>
                  <a:pt x="133360" y="696616"/>
                  <a:pt x="248284" y="794118"/>
                  <a:pt x="374922" y="766064"/>
                </a:cubicBezTo>
                <a:cubicBezTo>
                  <a:pt x="501560" y="738010"/>
                  <a:pt x="730181" y="644850"/>
                  <a:pt x="759830" y="517954"/>
                </a:cubicBezTo>
                <a:cubicBezTo>
                  <a:pt x="789479" y="391058"/>
                  <a:pt x="804467" y="50313"/>
                  <a:pt x="552817" y="4688"/>
                </a:cubicBezTo>
                <a:cubicBezTo>
                  <a:pt x="457090" y="-2455"/>
                  <a:pt x="101347" y="-40149"/>
                  <a:pt x="66771" y="310752"/>
                </a:cubicBezTo>
                <a:cubicBezTo>
                  <a:pt x="60690" y="417990"/>
                  <a:pt x="55238" y="487001"/>
                  <a:pt x="47378" y="551725"/>
                </a:cubicBezTo>
                <a:cubicBezTo>
                  <a:pt x="47855" y="623448"/>
                  <a:pt x="0" y="686281"/>
                  <a:pt x="0" y="68628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ADC2349-259D-8E1A-F7BE-B23642C2D3D0}"/>
              </a:ext>
            </a:extLst>
          </p:cNvPr>
          <p:cNvSpPr txBox="1"/>
          <p:nvPr/>
        </p:nvSpPr>
        <p:spPr>
          <a:xfrm>
            <a:off x="7888077" y="2765234"/>
            <a:ext cx="3216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Riasy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71E3795-A929-60C7-7EE5-E0D5CC8C020C}"/>
              </a:ext>
            </a:extLst>
          </p:cNvPr>
          <p:cNvSpPr txBox="1"/>
          <p:nvPr/>
        </p:nvSpPr>
        <p:spPr>
          <a:xfrm>
            <a:off x="8784264" y="5530467"/>
            <a:ext cx="2741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Sinice</a:t>
            </a:r>
          </a:p>
        </p:txBody>
      </p:sp>
    </p:spTree>
    <p:extLst>
      <p:ext uri="{BB962C8B-B14F-4D97-AF65-F5344CB8AC3E}">
        <p14:creationId xmlns:p14="http://schemas.microsoft.com/office/powerpoint/2010/main" val="16462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581600-5B55-F48E-945D-EB3933CD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549" y="1407381"/>
            <a:ext cx="3330106" cy="2904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Dobrá rada od odborníkov</a:t>
            </a:r>
            <a:endParaRPr lang="en-US" dirty="0"/>
          </a:p>
        </p:txBody>
      </p:sp>
      <p:pic>
        <p:nvPicPr>
          <p:cNvPr id="3" name="Obrázok 2" descr="Obrázok, na ktorom je text&#10;&#10;Automaticky generovaný popis">
            <a:extLst>
              <a:ext uri="{FF2B5EF4-FFF2-40B4-BE49-F238E27FC236}">
                <a16:creationId xmlns:a16="http://schemas.microsoft.com/office/drawing/2014/main" id="{29236810-EDB7-60F4-26F8-56E6C91ED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67" t="18421" r="13249" b="51989"/>
          <a:stretch/>
        </p:blipFill>
        <p:spPr bwMode="auto">
          <a:xfrm>
            <a:off x="710344" y="1156771"/>
            <a:ext cx="6896862" cy="376776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0388A63-4F1C-AB2B-F87E-F0AF5A50AF50}"/>
              </a:ext>
            </a:extLst>
          </p:cNvPr>
          <p:cNvSpPr txBox="1"/>
          <p:nvPr/>
        </p:nvSpPr>
        <p:spPr>
          <a:xfrm rot="10800000" flipV="1">
            <a:off x="1710667" y="5395830"/>
            <a:ext cx="639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https://www.ruvzpd.sk/co-je-dobre-vediet-pred-kupanim/</a:t>
            </a:r>
          </a:p>
        </p:txBody>
      </p:sp>
    </p:spTree>
    <p:extLst>
      <p:ext uri="{BB962C8B-B14F-4D97-AF65-F5344CB8AC3E}">
        <p14:creationId xmlns:p14="http://schemas.microsoft.com/office/powerpoint/2010/main" val="7269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: Shape 4102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2C5B19-CC9E-E6CC-08C3-EF2050C4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549" y="1407381"/>
            <a:ext cx="3330106" cy="2904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V ktorej Nádobe sú sinice?</a:t>
            </a:r>
            <a:endParaRPr lang="en-US" dirty="0"/>
          </a:p>
        </p:txBody>
      </p:sp>
      <p:pic>
        <p:nvPicPr>
          <p:cNvPr id="4098" name="Picture 2" descr="Praktický test na prítomnosť siníc - Záber na 2 Erlenmayerove banky">
            <a:extLst>
              <a:ext uri="{FF2B5EF4-FFF2-40B4-BE49-F238E27FC236}">
                <a16:creationId xmlns:a16="http://schemas.microsoft.com/office/drawing/2014/main" id="{AA181AC8-3147-995C-2D8C-105FB5538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344" y="1182250"/>
            <a:ext cx="6917251" cy="425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Freeform: Shape 4112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6FEF6F72-F599-CA61-0A95-F2BB0A7F51DF}"/>
              </a:ext>
            </a:extLst>
          </p:cNvPr>
          <p:cNvCxnSpPr/>
          <p:nvPr/>
        </p:nvCxnSpPr>
        <p:spPr>
          <a:xfrm flipH="1">
            <a:off x="3260993" y="1101687"/>
            <a:ext cx="1366091" cy="20050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2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9F7994-FB5C-363A-F6DF-92C6AFD6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549" y="1407381"/>
            <a:ext cx="3330106" cy="2904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Vodný kvet a ako  na neho?</a:t>
            </a:r>
            <a:endParaRPr lang="en-US" dirty="0"/>
          </a:p>
        </p:txBody>
      </p:sp>
      <p:pic>
        <p:nvPicPr>
          <p:cNvPr id="3" name="Obrázok 2" descr="Obrázok, na ktorom je text&#10;&#10;Automaticky generovaný popis">
            <a:extLst>
              <a:ext uri="{FF2B5EF4-FFF2-40B4-BE49-F238E27FC236}">
                <a16:creationId xmlns:a16="http://schemas.microsoft.com/office/drawing/2014/main" id="{7A95AACA-CEA5-595A-D0E5-D3B485132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1" t="19988" r="39484" b="8485"/>
          <a:stretch/>
        </p:blipFill>
        <p:spPr bwMode="auto">
          <a:xfrm>
            <a:off x="697530" y="309158"/>
            <a:ext cx="6906866" cy="551643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4888B71-3030-55C1-BA1D-2CBFF131820D}"/>
              </a:ext>
            </a:extLst>
          </p:cNvPr>
          <p:cNvSpPr txBox="1"/>
          <p:nvPr/>
        </p:nvSpPr>
        <p:spPr>
          <a:xfrm>
            <a:off x="1471983" y="5961018"/>
            <a:ext cx="6586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https://www.ruvzpd.sk/co-je-dobre-vediet-pred-kupanim/</a:t>
            </a:r>
          </a:p>
        </p:txBody>
      </p:sp>
    </p:spTree>
    <p:extLst>
      <p:ext uri="{BB962C8B-B14F-4D97-AF65-F5344CB8AC3E}">
        <p14:creationId xmlns:p14="http://schemas.microsoft.com/office/powerpoint/2010/main" val="4923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155B6-B22E-AC10-110F-D02DD322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414" y="1311007"/>
            <a:ext cx="6843115" cy="4175393"/>
          </a:xfrm>
        </p:spPr>
        <p:txBody>
          <a:bodyPr>
            <a:normAutofit/>
          </a:bodyPr>
          <a:lstStyle/>
          <a:p>
            <a:r>
              <a:rPr lang="sk-SK" sz="3600" b="0" i="0" dirty="0">
                <a:solidFill>
                  <a:srgbClr val="1F2224"/>
                </a:solidFill>
                <a:effectLst/>
                <a:latin typeface="source serif pro" panose="02040603050405020204" pitchFamily="18" charset="0"/>
              </a:rPr>
              <a:t>Po vykúpaní vo vode s obsahom siníc sa treba osprchovať v čistej vode a vyprať si plavky. Odporúčame tiež kúpať sa na tých kúpaliskách, ktorých kvalita vody sa sleduje.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6437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106</Words>
  <Application>Microsoft Office PowerPoint</Application>
  <PresentationFormat>Širokouhlá</PresentationFormat>
  <Paragraphs>11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3" baseType="lpstr">
      <vt:lpstr>Arial</vt:lpstr>
      <vt:lpstr>source serif pro</vt:lpstr>
      <vt:lpstr>The Hand</vt:lpstr>
      <vt:lpstr>The Serif Hand</vt:lpstr>
      <vt:lpstr>Times New Roman</vt:lpstr>
      <vt:lpstr>ChitchatVTI</vt:lpstr>
      <vt:lpstr>Janka  sa veľmi tešila, že sa pôjdu kúpať do Zemplínskej šíravy. Žiaľ, v jej okolí boli rozmiestnené piktogramy.  </vt:lpstr>
      <vt:lpstr>Prišli ste na to?</vt:lpstr>
      <vt:lpstr>Aký je rozdiel medzi nimi?</vt:lpstr>
      <vt:lpstr>Dobrá rada od odborníkov</vt:lpstr>
      <vt:lpstr>V ktorej Nádobe sú sinice?</vt:lpstr>
      <vt:lpstr>Vodný kvet a ako  na neho?</vt:lpstr>
      <vt:lpstr>Po vykúpaní vo vode s obsahom siníc sa treba osprchovať v čistej vode a vyprať si plavky. Odporúčame tiež kúpať sa na tých kúpaliskách, ktorých kvalita vody sa sleduje.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Janka  sa veľmi tešila, že sa pôjdu kúpať do Zemplínskej šíravy. Žiaľ, v jej okolí boli rozmiestnené piktogramy.  </dc:title>
  <dc:creator>Mária Rečičárová</dc:creator>
  <cp:lastModifiedBy>Mária Rečičárová</cp:lastModifiedBy>
  <cp:revision>1</cp:revision>
  <dcterms:created xsi:type="dcterms:W3CDTF">2023-02-06T03:31:43Z</dcterms:created>
  <dcterms:modified xsi:type="dcterms:W3CDTF">2023-02-06T04:40:44Z</dcterms:modified>
</cp:coreProperties>
</file>