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5" r:id="rId6"/>
    <p:sldId id="267" r:id="rId7"/>
    <p:sldId id="264" r:id="rId8"/>
    <p:sldId id="283" r:id="rId9"/>
    <p:sldId id="266" r:id="rId10"/>
    <p:sldId id="281" r:id="rId11"/>
    <p:sldId id="282" r:id="rId12"/>
    <p:sldId id="269" r:id="rId13"/>
    <p:sldId id="280" r:id="rId14"/>
    <p:sldId id="270" r:id="rId15"/>
    <p:sldId id="261" r:id="rId16"/>
    <p:sldId id="262" r:id="rId17"/>
    <p:sldId id="263" r:id="rId18"/>
    <p:sldId id="277" r:id="rId19"/>
    <p:sldId id="278" r:id="rId20"/>
    <p:sldId id="274" r:id="rId21"/>
    <p:sldId id="275" r:id="rId22"/>
    <p:sldId id="276" r:id="rId23"/>
    <p:sldId id="272" r:id="rId24"/>
    <p:sldId id="273" r:id="rId25"/>
    <p:sldId id="27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Percentuálna úspešnosť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CDE-46F0-A5AD-D1711EA7665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026-4475-AD26-39921CAE9CA9}"/>
              </c:ext>
            </c:extLst>
          </c:dPt>
          <c:dLbls>
            <c:spPr>
              <a:noFill/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Kontrolná skupina</c:v>
                </c:pt>
                <c:pt idx="1">
                  <c:v>Experimentálna skupina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2.6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E-46F0-A5AD-D1711EA766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Percentuálna úspešnosť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804-40A2-ACDA-407E01A2202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804-40A2-ACDA-407E01A22024}"/>
              </c:ext>
            </c:extLst>
          </c:dPt>
          <c:dLbls>
            <c:spPr>
              <a:noFill/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Kontrolná skupina</c:v>
                </c:pt>
                <c:pt idx="1">
                  <c:v>Experimentálna skupina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2.5</c:v>
                </c:pt>
                <c:pt idx="1">
                  <c:v>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04-40A2-ACDA-407E01A220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Stĺpec3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07D-4E3D-85D8-0792FD420D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07D-4E3D-85D8-0792FD420D8B}"/>
              </c:ext>
            </c:extLst>
          </c:dPt>
          <c:cat>
            <c:strRef>
              <c:f>Hárok1!$A$2:$A$3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2.5499999999999998</c:v>
                </c:pt>
                <c:pt idx="1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7D-4E3D-85D8-0792FD420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730296"/>
        <c:axId val="486725976"/>
      </c:barChart>
      <c:catAx>
        <c:axId val="48673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6725976"/>
        <c:crosses val="autoZero"/>
        <c:auto val="1"/>
        <c:lblAlgn val="ctr"/>
        <c:lblOffset val="100"/>
        <c:noMultiLvlLbl val="0"/>
      </c:catAx>
      <c:valAx>
        <c:axId val="48672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673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1CF83-A7B3-4720-A93B-E2D0D1087F1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FA338B-744E-4454-8D52-269E438075E4}">
      <dgm:prSet/>
      <dgm:spPr/>
      <dgm:t>
        <a:bodyPr/>
        <a:lstStyle/>
        <a:p>
          <a:pPr algn="ctr"/>
          <a:r>
            <a:rPr lang="sk-SK" b="1" dirty="0"/>
            <a:t>Znižujúca sa úroveň vzdelávacích výsledkov v prírodovedných predmetoch</a:t>
          </a:r>
          <a:endParaRPr lang="en-US" dirty="0"/>
        </a:p>
      </dgm:t>
    </dgm:pt>
    <dgm:pt modelId="{B301A5CC-A4C3-410F-9117-F499AE39CCEC}" type="parTrans" cxnId="{F29AE14B-BAB9-4CFF-A90D-3A8E02090E34}">
      <dgm:prSet/>
      <dgm:spPr/>
      <dgm:t>
        <a:bodyPr/>
        <a:lstStyle/>
        <a:p>
          <a:endParaRPr lang="en-US"/>
        </a:p>
      </dgm:t>
    </dgm:pt>
    <dgm:pt modelId="{308B3BB1-433A-41C9-A807-5474A9AC34C1}" type="sibTrans" cxnId="{F29AE14B-BAB9-4CFF-A90D-3A8E02090E34}">
      <dgm:prSet phldrT="02" phldr="0"/>
      <dgm:spPr/>
      <dgm:t>
        <a:bodyPr/>
        <a:lstStyle/>
        <a:p>
          <a:endParaRPr lang="en-US"/>
        </a:p>
      </dgm:t>
    </dgm:pt>
    <dgm:pt modelId="{C4DAE343-4BDE-4F6C-B4A2-989910A5714A}">
      <dgm:prSet/>
      <dgm:spPr/>
      <dgm:t>
        <a:bodyPr/>
        <a:lstStyle/>
        <a:p>
          <a:pPr algn="ctr"/>
          <a:r>
            <a:rPr lang="sk-SK" b="1" dirty="0"/>
            <a:t>Prenikanie digitálnych technológií do každodenného života žiakov</a:t>
          </a:r>
          <a:endParaRPr lang="en-US" dirty="0"/>
        </a:p>
      </dgm:t>
    </dgm:pt>
    <dgm:pt modelId="{7518BBB0-5B4D-47EE-A0CC-BBF308055F4A}" type="parTrans" cxnId="{0C081AAD-D550-4370-8739-A2E1164E5246}">
      <dgm:prSet/>
      <dgm:spPr/>
      <dgm:t>
        <a:bodyPr/>
        <a:lstStyle/>
        <a:p>
          <a:endParaRPr lang="en-US"/>
        </a:p>
      </dgm:t>
    </dgm:pt>
    <dgm:pt modelId="{467C3B8B-2F08-4C2E-B6A6-92BD6371F6F1}" type="sibTrans" cxnId="{0C081AAD-D550-4370-8739-A2E1164E5246}">
      <dgm:prSet phldrT="03" phldr="0"/>
      <dgm:spPr/>
      <dgm:t>
        <a:bodyPr/>
        <a:lstStyle/>
        <a:p>
          <a:endParaRPr lang="en-US"/>
        </a:p>
      </dgm:t>
    </dgm:pt>
    <dgm:pt modelId="{9CD08DC0-4ACD-4E56-BC04-F3794E3AC785}">
      <dgm:prSet/>
      <dgm:spPr/>
      <dgm:t>
        <a:bodyPr/>
        <a:lstStyle/>
        <a:p>
          <a:pPr algn="ctr"/>
          <a:r>
            <a:rPr lang="sk-SK" b="1" dirty="0"/>
            <a:t>Klesanie záujmu o prírodovedné predmety</a:t>
          </a:r>
          <a:endParaRPr lang="en-US" dirty="0"/>
        </a:p>
      </dgm:t>
    </dgm:pt>
    <dgm:pt modelId="{2B53D836-B6B1-4014-A16D-9123F18767B6}" type="sibTrans" cxnId="{5506B8B4-08CA-4879-B3D4-128759CCE86B}">
      <dgm:prSet phldrT="01" phldr="0"/>
      <dgm:spPr/>
      <dgm:t>
        <a:bodyPr/>
        <a:lstStyle/>
        <a:p>
          <a:endParaRPr lang="en-US" dirty="0"/>
        </a:p>
      </dgm:t>
    </dgm:pt>
    <dgm:pt modelId="{AAB2C5F4-F489-4FCE-9CFC-A8EFCEE537F6}" type="parTrans" cxnId="{5506B8B4-08CA-4879-B3D4-128759CCE86B}">
      <dgm:prSet/>
      <dgm:spPr/>
      <dgm:t>
        <a:bodyPr/>
        <a:lstStyle/>
        <a:p>
          <a:endParaRPr lang="en-US"/>
        </a:p>
      </dgm:t>
    </dgm:pt>
    <dgm:pt modelId="{1726A07D-0A02-48A9-B025-02176119014B}" type="pres">
      <dgm:prSet presAssocID="{2B21CF83-A7B3-4720-A93B-E2D0D1087F18}" presName="linear" presStyleCnt="0">
        <dgm:presLayoutVars>
          <dgm:animLvl val="lvl"/>
          <dgm:resizeHandles val="exact"/>
        </dgm:presLayoutVars>
      </dgm:prSet>
      <dgm:spPr/>
    </dgm:pt>
    <dgm:pt modelId="{581F0ACE-C8DB-4FC7-8E49-985A30484E1E}" type="pres">
      <dgm:prSet presAssocID="{9CD08DC0-4ACD-4E56-BC04-F3794E3AC7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14EAA6-C865-4D1E-AE7D-6D9387935A2A}" type="pres">
      <dgm:prSet presAssocID="{2B53D836-B6B1-4014-A16D-9123F18767B6}" presName="spacer" presStyleCnt="0"/>
      <dgm:spPr/>
    </dgm:pt>
    <dgm:pt modelId="{97A971DF-4C03-4B3F-B266-CD802B370353}" type="pres">
      <dgm:prSet presAssocID="{31FA338B-744E-4454-8D52-269E43807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ACFFBF-4DF4-42B4-A583-F613A8D5641A}" type="pres">
      <dgm:prSet presAssocID="{308B3BB1-433A-41C9-A807-5474A9AC34C1}" presName="spacer" presStyleCnt="0"/>
      <dgm:spPr/>
    </dgm:pt>
    <dgm:pt modelId="{4DF40BAC-E85E-4DD1-9BB8-5DEB33363E58}" type="pres">
      <dgm:prSet presAssocID="{C4DAE343-4BDE-4F6C-B4A2-989910A571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2896B0B-B3D6-4242-A83B-52215ADA7652}" type="presOf" srcId="{9CD08DC0-4ACD-4E56-BC04-F3794E3AC785}" destId="{581F0ACE-C8DB-4FC7-8E49-985A30484E1E}" srcOrd="0" destOrd="0" presId="urn:microsoft.com/office/officeart/2005/8/layout/vList2"/>
    <dgm:cxn modelId="{B8544023-2994-4424-8BEB-931A782EAB88}" type="presOf" srcId="{C4DAE343-4BDE-4F6C-B4A2-989910A5714A}" destId="{4DF40BAC-E85E-4DD1-9BB8-5DEB33363E58}" srcOrd="0" destOrd="0" presId="urn:microsoft.com/office/officeart/2005/8/layout/vList2"/>
    <dgm:cxn modelId="{F29AE14B-BAB9-4CFF-A90D-3A8E02090E34}" srcId="{2B21CF83-A7B3-4720-A93B-E2D0D1087F18}" destId="{31FA338B-744E-4454-8D52-269E438075E4}" srcOrd="1" destOrd="0" parTransId="{B301A5CC-A4C3-410F-9117-F499AE39CCEC}" sibTransId="{308B3BB1-433A-41C9-A807-5474A9AC34C1}"/>
    <dgm:cxn modelId="{0C081AAD-D550-4370-8739-A2E1164E5246}" srcId="{2B21CF83-A7B3-4720-A93B-E2D0D1087F18}" destId="{C4DAE343-4BDE-4F6C-B4A2-989910A5714A}" srcOrd="2" destOrd="0" parTransId="{7518BBB0-5B4D-47EE-A0CC-BBF308055F4A}" sibTransId="{467C3B8B-2F08-4C2E-B6A6-92BD6371F6F1}"/>
    <dgm:cxn modelId="{37AFFFAF-0448-41AF-97FB-2AB3A1B7A57A}" type="presOf" srcId="{31FA338B-744E-4454-8D52-269E438075E4}" destId="{97A971DF-4C03-4B3F-B266-CD802B370353}" srcOrd="0" destOrd="0" presId="urn:microsoft.com/office/officeart/2005/8/layout/vList2"/>
    <dgm:cxn modelId="{5506B8B4-08CA-4879-B3D4-128759CCE86B}" srcId="{2B21CF83-A7B3-4720-A93B-E2D0D1087F18}" destId="{9CD08DC0-4ACD-4E56-BC04-F3794E3AC785}" srcOrd="0" destOrd="0" parTransId="{AAB2C5F4-F489-4FCE-9CFC-A8EFCEE537F6}" sibTransId="{2B53D836-B6B1-4014-A16D-9123F18767B6}"/>
    <dgm:cxn modelId="{80340BE7-1764-460D-88AD-9263FFFF18BA}" type="presOf" srcId="{2B21CF83-A7B3-4720-A93B-E2D0D1087F18}" destId="{1726A07D-0A02-48A9-B025-02176119014B}" srcOrd="0" destOrd="0" presId="urn:microsoft.com/office/officeart/2005/8/layout/vList2"/>
    <dgm:cxn modelId="{05A57BB1-72A7-4284-866D-01B6463C2EC8}" type="presParOf" srcId="{1726A07D-0A02-48A9-B025-02176119014B}" destId="{581F0ACE-C8DB-4FC7-8E49-985A30484E1E}" srcOrd="0" destOrd="0" presId="urn:microsoft.com/office/officeart/2005/8/layout/vList2"/>
    <dgm:cxn modelId="{A3E190C9-00C4-4A9A-B844-C447DB815198}" type="presParOf" srcId="{1726A07D-0A02-48A9-B025-02176119014B}" destId="{0114EAA6-C865-4D1E-AE7D-6D9387935A2A}" srcOrd="1" destOrd="0" presId="urn:microsoft.com/office/officeart/2005/8/layout/vList2"/>
    <dgm:cxn modelId="{C11080A2-C86A-498F-A015-AC605881DD7F}" type="presParOf" srcId="{1726A07D-0A02-48A9-B025-02176119014B}" destId="{97A971DF-4C03-4B3F-B266-CD802B370353}" srcOrd="2" destOrd="0" presId="urn:microsoft.com/office/officeart/2005/8/layout/vList2"/>
    <dgm:cxn modelId="{B42DD64D-8546-441D-9C00-E5B3E3859161}" type="presParOf" srcId="{1726A07D-0A02-48A9-B025-02176119014B}" destId="{50ACFFBF-4DF4-42B4-A583-F613A8D5641A}" srcOrd="3" destOrd="0" presId="urn:microsoft.com/office/officeart/2005/8/layout/vList2"/>
    <dgm:cxn modelId="{A824EBC0-7543-479F-A174-56AE78C21D79}" type="presParOf" srcId="{1726A07D-0A02-48A9-B025-02176119014B}" destId="{4DF40BAC-E85E-4DD1-9BB8-5DEB33363E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EA72C-A768-4DB3-94E4-4B6FAE78B9C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FC15F7-2AC2-4910-9200-98E11D7B0DDE}">
      <dgm:prSet custT="1"/>
      <dgm:spPr/>
      <dgm:t>
        <a:bodyPr/>
        <a:lstStyle/>
        <a:p>
          <a:r>
            <a:rPr lang="sk-SK" sz="2400" dirty="0"/>
            <a:t>Vytvoriť digitálny učebný obsah</a:t>
          </a:r>
          <a:endParaRPr lang="en-US" sz="2400" dirty="0"/>
        </a:p>
      </dgm:t>
    </dgm:pt>
    <dgm:pt modelId="{2DB42532-F34F-437A-93C7-5D57C2FB2466}" type="parTrans" cxnId="{0340E263-8D26-4437-A57C-DADE82888852}">
      <dgm:prSet/>
      <dgm:spPr/>
      <dgm:t>
        <a:bodyPr/>
        <a:lstStyle/>
        <a:p>
          <a:endParaRPr lang="en-US"/>
        </a:p>
      </dgm:t>
    </dgm:pt>
    <dgm:pt modelId="{07C5D96F-1394-4F28-8A08-FAF734161534}" type="sibTrans" cxnId="{0340E263-8D26-4437-A57C-DADE82888852}">
      <dgm:prSet/>
      <dgm:spPr/>
      <dgm:t>
        <a:bodyPr/>
        <a:lstStyle/>
        <a:p>
          <a:endParaRPr lang="en-US"/>
        </a:p>
      </dgm:t>
    </dgm:pt>
    <dgm:pt modelId="{94780376-52C5-4F14-8247-C3910C3518F0}">
      <dgm:prSet/>
      <dgm:spPr/>
      <dgm:t>
        <a:bodyPr/>
        <a:lstStyle/>
        <a:p>
          <a:r>
            <a:rPr lang="sk-SK"/>
            <a:t>Zvýšiť vedomostnú úroveň žiakov</a:t>
          </a:r>
          <a:endParaRPr lang="en-US"/>
        </a:p>
      </dgm:t>
    </dgm:pt>
    <dgm:pt modelId="{DA92DBE6-F19A-4F60-BEF2-2ED22AFDF04C}" type="parTrans" cxnId="{D39516FA-0FF6-4E8A-8D59-F1DF30FFC10A}">
      <dgm:prSet/>
      <dgm:spPr/>
      <dgm:t>
        <a:bodyPr/>
        <a:lstStyle/>
        <a:p>
          <a:endParaRPr lang="en-US"/>
        </a:p>
      </dgm:t>
    </dgm:pt>
    <dgm:pt modelId="{0FBFA3AF-2951-4435-AB69-3A450AC75ABC}" type="sibTrans" cxnId="{D39516FA-0FF6-4E8A-8D59-F1DF30FFC10A}">
      <dgm:prSet/>
      <dgm:spPr/>
      <dgm:t>
        <a:bodyPr/>
        <a:lstStyle/>
        <a:p>
          <a:endParaRPr lang="en-US"/>
        </a:p>
      </dgm:t>
    </dgm:pt>
    <dgm:pt modelId="{9882B08A-F061-475D-9A4E-F72D78854BCA}">
      <dgm:prSet/>
      <dgm:spPr/>
      <dgm:t>
        <a:bodyPr/>
        <a:lstStyle/>
        <a:p>
          <a:r>
            <a:rPr lang="sk-SK" dirty="0"/>
            <a:t>Implementovať digitálny učebný obsah do vyučovacieho procesu biológie</a:t>
          </a:r>
          <a:endParaRPr lang="en-US" dirty="0"/>
        </a:p>
      </dgm:t>
    </dgm:pt>
    <dgm:pt modelId="{7D9BACA3-B6B3-43F0-B1CD-C0B3DEAC4FB5}" type="parTrans" cxnId="{2BBE831F-DF45-4E42-8668-597C0E1FCF7F}">
      <dgm:prSet/>
      <dgm:spPr/>
      <dgm:t>
        <a:bodyPr/>
        <a:lstStyle/>
        <a:p>
          <a:endParaRPr lang="sk-SK"/>
        </a:p>
      </dgm:t>
    </dgm:pt>
    <dgm:pt modelId="{A5BEA607-EE83-4E4A-A2A5-7001B712DB25}" type="sibTrans" cxnId="{2BBE831F-DF45-4E42-8668-597C0E1FCF7F}">
      <dgm:prSet/>
      <dgm:spPr/>
      <dgm:t>
        <a:bodyPr/>
        <a:lstStyle/>
        <a:p>
          <a:endParaRPr lang="sk-SK"/>
        </a:p>
      </dgm:t>
    </dgm:pt>
    <dgm:pt modelId="{73B0B9E3-F615-4D7D-9490-727989479582}" type="pres">
      <dgm:prSet presAssocID="{BC7EA72C-A768-4DB3-94E4-4B6FAE78B9C1}" presName="diagram" presStyleCnt="0">
        <dgm:presLayoutVars>
          <dgm:dir/>
          <dgm:resizeHandles val="exact"/>
        </dgm:presLayoutVars>
      </dgm:prSet>
      <dgm:spPr/>
    </dgm:pt>
    <dgm:pt modelId="{80ADFDD0-3ECF-440C-BD8F-06524A057823}" type="pres">
      <dgm:prSet presAssocID="{0DFC15F7-2AC2-4910-9200-98E11D7B0DDE}" presName="node" presStyleLbl="node1" presStyleIdx="0" presStyleCnt="3" custScaleX="128692" custScaleY="138546" custLinFactNeighborX="-45" custLinFactNeighborY="-2739">
        <dgm:presLayoutVars>
          <dgm:bulletEnabled val="1"/>
        </dgm:presLayoutVars>
      </dgm:prSet>
      <dgm:spPr/>
    </dgm:pt>
    <dgm:pt modelId="{F0E07DFF-0D62-457A-8247-772F24806BF8}" type="pres">
      <dgm:prSet presAssocID="{07C5D96F-1394-4F28-8A08-FAF734161534}" presName="sibTrans" presStyleLbl="sibTrans2D1" presStyleIdx="0" presStyleCnt="2"/>
      <dgm:spPr/>
    </dgm:pt>
    <dgm:pt modelId="{8420FF9C-09D1-475C-BBD3-AB046DD77CE2}" type="pres">
      <dgm:prSet presAssocID="{07C5D96F-1394-4F28-8A08-FAF734161534}" presName="connectorText" presStyleLbl="sibTrans2D1" presStyleIdx="0" presStyleCnt="2"/>
      <dgm:spPr/>
    </dgm:pt>
    <dgm:pt modelId="{FA113DD4-F728-49B9-B361-5993E93A6CD4}" type="pres">
      <dgm:prSet presAssocID="{9882B08A-F061-475D-9A4E-F72D78854BCA}" presName="node" presStyleLbl="node1" presStyleIdx="1" presStyleCnt="3" custScaleX="122904" custScaleY="152068">
        <dgm:presLayoutVars>
          <dgm:bulletEnabled val="1"/>
        </dgm:presLayoutVars>
      </dgm:prSet>
      <dgm:spPr/>
    </dgm:pt>
    <dgm:pt modelId="{2D532D7B-FC45-48CE-8C66-CA325FF2BC1C}" type="pres">
      <dgm:prSet presAssocID="{A5BEA607-EE83-4E4A-A2A5-7001B712DB25}" presName="sibTrans" presStyleLbl="sibTrans2D1" presStyleIdx="1" presStyleCnt="2"/>
      <dgm:spPr/>
    </dgm:pt>
    <dgm:pt modelId="{A9C64526-C9B0-44C9-975E-28CF4C877AD9}" type="pres">
      <dgm:prSet presAssocID="{A5BEA607-EE83-4E4A-A2A5-7001B712DB25}" presName="connectorText" presStyleLbl="sibTrans2D1" presStyleIdx="1" presStyleCnt="2"/>
      <dgm:spPr/>
    </dgm:pt>
    <dgm:pt modelId="{FC6C9C9C-0221-46DA-A5F5-E0A11A853F1F}" type="pres">
      <dgm:prSet presAssocID="{94780376-52C5-4F14-8247-C3910C3518F0}" presName="node" presStyleLbl="node1" presStyleIdx="2" presStyleCnt="3">
        <dgm:presLayoutVars>
          <dgm:bulletEnabled val="1"/>
        </dgm:presLayoutVars>
      </dgm:prSet>
      <dgm:spPr/>
    </dgm:pt>
  </dgm:ptLst>
  <dgm:cxnLst>
    <dgm:cxn modelId="{2BBE831F-DF45-4E42-8668-597C0E1FCF7F}" srcId="{BC7EA72C-A768-4DB3-94E4-4B6FAE78B9C1}" destId="{9882B08A-F061-475D-9A4E-F72D78854BCA}" srcOrd="1" destOrd="0" parTransId="{7D9BACA3-B6B3-43F0-B1CD-C0B3DEAC4FB5}" sibTransId="{A5BEA607-EE83-4E4A-A2A5-7001B712DB25}"/>
    <dgm:cxn modelId="{0340E263-8D26-4437-A57C-DADE82888852}" srcId="{BC7EA72C-A768-4DB3-94E4-4B6FAE78B9C1}" destId="{0DFC15F7-2AC2-4910-9200-98E11D7B0DDE}" srcOrd="0" destOrd="0" parTransId="{2DB42532-F34F-437A-93C7-5D57C2FB2466}" sibTransId="{07C5D96F-1394-4F28-8A08-FAF734161534}"/>
    <dgm:cxn modelId="{ABF3596F-46DF-4B74-AF8E-D8414C864740}" type="presOf" srcId="{94780376-52C5-4F14-8247-C3910C3518F0}" destId="{FC6C9C9C-0221-46DA-A5F5-E0A11A853F1F}" srcOrd="0" destOrd="0" presId="urn:microsoft.com/office/officeart/2005/8/layout/process5"/>
    <dgm:cxn modelId="{5F786890-2993-43CF-B0A5-63F6418A7340}" type="presOf" srcId="{A5BEA607-EE83-4E4A-A2A5-7001B712DB25}" destId="{A9C64526-C9B0-44C9-975E-28CF4C877AD9}" srcOrd="1" destOrd="0" presId="urn:microsoft.com/office/officeart/2005/8/layout/process5"/>
    <dgm:cxn modelId="{96F902C7-BC81-403B-A5E4-AAAA26C5DC4B}" type="presOf" srcId="{A5BEA607-EE83-4E4A-A2A5-7001B712DB25}" destId="{2D532D7B-FC45-48CE-8C66-CA325FF2BC1C}" srcOrd="0" destOrd="0" presId="urn:microsoft.com/office/officeart/2005/8/layout/process5"/>
    <dgm:cxn modelId="{4D9D4BCD-8C93-4B71-9D82-B95070807367}" type="presOf" srcId="{07C5D96F-1394-4F28-8A08-FAF734161534}" destId="{8420FF9C-09D1-475C-BBD3-AB046DD77CE2}" srcOrd="1" destOrd="0" presId="urn:microsoft.com/office/officeart/2005/8/layout/process5"/>
    <dgm:cxn modelId="{2E6EF0DC-0FAD-40A7-9225-9813066CDA29}" type="presOf" srcId="{0DFC15F7-2AC2-4910-9200-98E11D7B0DDE}" destId="{80ADFDD0-3ECF-440C-BD8F-06524A057823}" srcOrd="0" destOrd="0" presId="urn:microsoft.com/office/officeart/2005/8/layout/process5"/>
    <dgm:cxn modelId="{986A48DF-B5D1-4852-ABF9-D46EB8C005E8}" type="presOf" srcId="{BC7EA72C-A768-4DB3-94E4-4B6FAE78B9C1}" destId="{73B0B9E3-F615-4D7D-9490-727989479582}" srcOrd="0" destOrd="0" presId="urn:microsoft.com/office/officeart/2005/8/layout/process5"/>
    <dgm:cxn modelId="{B16CB1F1-77D8-4285-88F8-7523C6EDC17A}" type="presOf" srcId="{07C5D96F-1394-4F28-8A08-FAF734161534}" destId="{F0E07DFF-0D62-457A-8247-772F24806BF8}" srcOrd="0" destOrd="0" presId="urn:microsoft.com/office/officeart/2005/8/layout/process5"/>
    <dgm:cxn modelId="{D39516FA-0FF6-4E8A-8D59-F1DF30FFC10A}" srcId="{BC7EA72C-A768-4DB3-94E4-4B6FAE78B9C1}" destId="{94780376-52C5-4F14-8247-C3910C3518F0}" srcOrd="2" destOrd="0" parTransId="{DA92DBE6-F19A-4F60-BEF2-2ED22AFDF04C}" sibTransId="{0FBFA3AF-2951-4435-AB69-3A450AC75ABC}"/>
    <dgm:cxn modelId="{FE82D2FB-920F-40A2-B256-E1E9B1CF577F}" type="presOf" srcId="{9882B08A-F061-475D-9A4E-F72D78854BCA}" destId="{FA113DD4-F728-49B9-B361-5993E93A6CD4}" srcOrd="0" destOrd="0" presId="urn:microsoft.com/office/officeart/2005/8/layout/process5"/>
    <dgm:cxn modelId="{AA848DAC-F2F8-451F-AE81-31DAFEB987EC}" type="presParOf" srcId="{73B0B9E3-F615-4D7D-9490-727989479582}" destId="{80ADFDD0-3ECF-440C-BD8F-06524A057823}" srcOrd="0" destOrd="0" presId="urn:microsoft.com/office/officeart/2005/8/layout/process5"/>
    <dgm:cxn modelId="{0B81B44C-0FB3-48BE-9833-FCCB02034B69}" type="presParOf" srcId="{73B0B9E3-F615-4D7D-9490-727989479582}" destId="{F0E07DFF-0D62-457A-8247-772F24806BF8}" srcOrd="1" destOrd="0" presId="urn:microsoft.com/office/officeart/2005/8/layout/process5"/>
    <dgm:cxn modelId="{CF4D4128-4CC8-48E9-9951-36147B571750}" type="presParOf" srcId="{F0E07DFF-0D62-457A-8247-772F24806BF8}" destId="{8420FF9C-09D1-475C-BBD3-AB046DD77CE2}" srcOrd="0" destOrd="0" presId="urn:microsoft.com/office/officeart/2005/8/layout/process5"/>
    <dgm:cxn modelId="{1017C8AD-2E6F-452E-B283-FBA6995619CD}" type="presParOf" srcId="{73B0B9E3-F615-4D7D-9490-727989479582}" destId="{FA113DD4-F728-49B9-B361-5993E93A6CD4}" srcOrd="2" destOrd="0" presId="urn:microsoft.com/office/officeart/2005/8/layout/process5"/>
    <dgm:cxn modelId="{51526F23-3B74-4C8D-BCFB-0DAED7D86E5E}" type="presParOf" srcId="{73B0B9E3-F615-4D7D-9490-727989479582}" destId="{2D532D7B-FC45-48CE-8C66-CA325FF2BC1C}" srcOrd="3" destOrd="0" presId="urn:microsoft.com/office/officeart/2005/8/layout/process5"/>
    <dgm:cxn modelId="{E381F1BC-C834-42F2-8A55-C60F03933ACA}" type="presParOf" srcId="{2D532D7B-FC45-48CE-8C66-CA325FF2BC1C}" destId="{A9C64526-C9B0-44C9-975E-28CF4C877AD9}" srcOrd="0" destOrd="0" presId="urn:microsoft.com/office/officeart/2005/8/layout/process5"/>
    <dgm:cxn modelId="{8442CA53-4CD9-4D3E-88B8-DA771BFA6C23}" type="presParOf" srcId="{73B0B9E3-F615-4D7D-9490-727989479582}" destId="{FC6C9C9C-0221-46DA-A5F5-E0A11A853F1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52584-F226-4B43-B24A-7DD6E2EFEF6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6DE0B4-7E7D-4E01-B9D4-A94C99FAD5A5}">
      <dgm:prSet custT="1"/>
      <dgm:spPr/>
      <dgm:t>
        <a:bodyPr/>
        <a:lstStyle/>
        <a:p>
          <a:pPr algn="ctr"/>
          <a:r>
            <a:rPr lang="sk-SK" sz="1800" dirty="0"/>
            <a:t>Analýza domácej a zahraničnej literatúry </a:t>
          </a:r>
          <a:endParaRPr lang="en-US" sz="1800" dirty="0"/>
        </a:p>
      </dgm:t>
    </dgm:pt>
    <dgm:pt modelId="{5569BD94-3D31-4463-B9DD-28A8F19E0C7E}" type="parTrans" cxnId="{F6BF7D6F-9770-46F8-BA50-8276012EE5E1}">
      <dgm:prSet/>
      <dgm:spPr/>
      <dgm:t>
        <a:bodyPr/>
        <a:lstStyle/>
        <a:p>
          <a:endParaRPr lang="en-US"/>
        </a:p>
      </dgm:t>
    </dgm:pt>
    <dgm:pt modelId="{4BA68601-C231-4A7D-8F50-FDA34E983432}" type="sibTrans" cxnId="{F6BF7D6F-9770-46F8-BA50-8276012EE5E1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7CA77930-3678-4697-AAE8-90AFCE4A3F7B}">
      <dgm:prSet custT="1"/>
      <dgm:spPr/>
      <dgm:t>
        <a:bodyPr/>
        <a:lstStyle/>
        <a:p>
          <a:pPr algn="ctr"/>
          <a:r>
            <a:rPr lang="sk-SK" sz="1800" dirty="0"/>
            <a:t>Tvorba výskumného nástroja</a:t>
          </a:r>
          <a:endParaRPr lang="en-US" sz="1800" dirty="0"/>
        </a:p>
      </dgm:t>
    </dgm:pt>
    <dgm:pt modelId="{0C8A1AB7-B868-4B6B-87C2-DC62F14359F9}" type="parTrans" cxnId="{24ADC9D9-9D57-4A7B-9EB8-D0212F8B13CA}">
      <dgm:prSet/>
      <dgm:spPr/>
      <dgm:t>
        <a:bodyPr/>
        <a:lstStyle/>
        <a:p>
          <a:endParaRPr lang="en-US"/>
        </a:p>
      </dgm:t>
    </dgm:pt>
    <dgm:pt modelId="{B15AB5D6-6815-49F9-BC7E-C544E4D63E23}" type="sibTrans" cxnId="{24ADC9D9-9D57-4A7B-9EB8-D0212F8B13C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3E0E0A3-93F8-471F-9275-DBDA706D7AF2}">
      <dgm:prSet custT="1"/>
      <dgm:spPr/>
      <dgm:t>
        <a:bodyPr/>
        <a:lstStyle/>
        <a:p>
          <a:pPr algn="ctr"/>
          <a:r>
            <a:rPr lang="sk-SK" sz="1800" dirty="0"/>
            <a:t>Tvorba digitálnych učebných obsahov</a:t>
          </a:r>
          <a:endParaRPr lang="en-US" sz="1800" dirty="0"/>
        </a:p>
      </dgm:t>
    </dgm:pt>
    <dgm:pt modelId="{A4D0D4A4-3F3C-41B7-91F8-F47061704F3E}" type="parTrans" cxnId="{E764C733-DDF3-4104-B2EA-4FB52C35C56E}">
      <dgm:prSet/>
      <dgm:spPr/>
      <dgm:t>
        <a:bodyPr/>
        <a:lstStyle/>
        <a:p>
          <a:endParaRPr lang="en-US"/>
        </a:p>
      </dgm:t>
    </dgm:pt>
    <dgm:pt modelId="{D4AE91B9-8601-4215-A19A-E1D91D6F5BAA}" type="sibTrans" cxnId="{E764C733-DDF3-4104-B2EA-4FB52C35C56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2DBE67F-D9FC-4300-82F7-E22F2983C37C}">
      <dgm:prSet custT="1"/>
      <dgm:spPr/>
      <dgm:t>
        <a:bodyPr/>
        <a:lstStyle/>
        <a:p>
          <a:pPr algn="ctr"/>
          <a:r>
            <a:rPr lang="sk-SK" sz="1800" dirty="0"/>
            <a:t>Tvorba metodických materiálov           v podobe príprav</a:t>
          </a:r>
          <a:endParaRPr lang="en-US" sz="1800" dirty="0"/>
        </a:p>
      </dgm:t>
    </dgm:pt>
    <dgm:pt modelId="{CF254ED1-9B34-4EB8-8F2D-5A87BE1EBCBB}" type="parTrans" cxnId="{CD519260-18AC-410C-88D3-F08C4B87EB36}">
      <dgm:prSet/>
      <dgm:spPr/>
      <dgm:t>
        <a:bodyPr/>
        <a:lstStyle/>
        <a:p>
          <a:endParaRPr lang="en-US"/>
        </a:p>
      </dgm:t>
    </dgm:pt>
    <dgm:pt modelId="{BAF46D4D-1E8D-4D50-9F5E-C30CBF308937}" type="sibTrans" cxnId="{CD519260-18AC-410C-88D3-F08C4B87EB3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D26AF31-5E4D-48C3-89FC-08221BCB40AF}">
      <dgm:prSet custT="1"/>
      <dgm:spPr/>
      <dgm:t>
        <a:bodyPr/>
        <a:lstStyle/>
        <a:p>
          <a:pPr algn="ctr"/>
          <a:r>
            <a:rPr lang="sk-SK" sz="1800" dirty="0"/>
            <a:t>Realizácia výskumu</a:t>
          </a:r>
          <a:endParaRPr lang="en-US" sz="1800" dirty="0"/>
        </a:p>
      </dgm:t>
    </dgm:pt>
    <dgm:pt modelId="{468EC09F-2763-4D53-BF5E-610063835858}" type="parTrans" cxnId="{8B8AE7E7-4F3B-44C2-B313-46B1E7052AFC}">
      <dgm:prSet/>
      <dgm:spPr/>
      <dgm:t>
        <a:bodyPr/>
        <a:lstStyle/>
        <a:p>
          <a:endParaRPr lang="en-US"/>
        </a:p>
      </dgm:t>
    </dgm:pt>
    <dgm:pt modelId="{E9F434EC-9547-4848-B3A2-707C578376F1}" type="sibTrans" cxnId="{8B8AE7E7-4F3B-44C2-B313-46B1E7052AF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057EB6C-33B4-4BCA-9881-ECE6CA980BB5}" type="pres">
      <dgm:prSet presAssocID="{0F652584-F226-4B43-B24A-7DD6E2EFEF65}" presName="Name0" presStyleCnt="0">
        <dgm:presLayoutVars>
          <dgm:animLvl val="lvl"/>
          <dgm:resizeHandles val="exact"/>
        </dgm:presLayoutVars>
      </dgm:prSet>
      <dgm:spPr/>
    </dgm:pt>
    <dgm:pt modelId="{E897CC49-EAD4-4A6B-A371-083CA111CD70}" type="pres">
      <dgm:prSet presAssocID="{3C6DE0B4-7E7D-4E01-B9D4-A94C99FAD5A5}" presName="compositeNode" presStyleCnt="0">
        <dgm:presLayoutVars>
          <dgm:bulletEnabled val="1"/>
        </dgm:presLayoutVars>
      </dgm:prSet>
      <dgm:spPr/>
    </dgm:pt>
    <dgm:pt modelId="{830F538F-D08D-4123-8F7A-10F6BBA3A1F6}" type="pres">
      <dgm:prSet presAssocID="{3C6DE0B4-7E7D-4E01-B9D4-A94C99FAD5A5}" presName="bgRect" presStyleLbl="bgAccFollowNode1" presStyleIdx="0" presStyleCnt="5" custScaleX="107764" custScaleY="119842"/>
      <dgm:spPr/>
    </dgm:pt>
    <dgm:pt modelId="{56B97FED-DF81-404D-92C0-7E506CEBF388}" type="pres">
      <dgm:prSet presAssocID="{4BA68601-C231-4A7D-8F50-FDA34E983432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868DEAAD-E898-4F9D-B075-A909E21E5697}" type="pres">
      <dgm:prSet presAssocID="{3C6DE0B4-7E7D-4E01-B9D4-A94C99FAD5A5}" presName="bottomLine" presStyleLbl="alignNode1" presStyleIdx="1" presStyleCnt="10">
        <dgm:presLayoutVars/>
      </dgm:prSet>
      <dgm:spPr/>
    </dgm:pt>
    <dgm:pt modelId="{627B4F6B-617F-42F2-A5D5-B741D39F08CA}" type="pres">
      <dgm:prSet presAssocID="{3C6DE0B4-7E7D-4E01-B9D4-A94C99FAD5A5}" presName="nodeText" presStyleLbl="bgAccFollowNode1" presStyleIdx="0" presStyleCnt="5">
        <dgm:presLayoutVars>
          <dgm:bulletEnabled val="1"/>
        </dgm:presLayoutVars>
      </dgm:prSet>
      <dgm:spPr/>
    </dgm:pt>
    <dgm:pt modelId="{5FE186FC-B7C7-4BCE-B4D2-9FB5330291C6}" type="pres">
      <dgm:prSet presAssocID="{4BA68601-C231-4A7D-8F50-FDA34E983432}" presName="sibTrans" presStyleCnt="0"/>
      <dgm:spPr/>
    </dgm:pt>
    <dgm:pt modelId="{A2BB3F77-BD03-48C8-893A-9A11E650E1FE}" type="pres">
      <dgm:prSet presAssocID="{7CA77930-3678-4697-AAE8-90AFCE4A3F7B}" presName="compositeNode" presStyleCnt="0">
        <dgm:presLayoutVars>
          <dgm:bulletEnabled val="1"/>
        </dgm:presLayoutVars>
      </dgm:prSet>
      <dgm:spPr/>
    </dgm:pt>
    <dgm:pt modelId="{59368243-4169-452A-85BB-94ACAE657CBD}" type="pres">
      <dgm:prSet presAssocID="{7CA77930-3678-4697-AAE8-90AFCE4A3F7B}" presName="bgRect" presStyleLbl="bgAccFollowNode1" presStyleIdx="1" presStyleCnt="5" custScaleX="106242" custScaleY="123851"/>
      <dgm:spPr/>
    </dgm:pt>
    <dgm:pt modelId="{DDB058B9-9FD8-4191-B0D4-86F46019AF1D}" type="pres">
      <dgm:prSet presAssocID="{B15AB5D6-6815-49F9-BC7E-C544E4D63E23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8FB20242-CBD5-4897-8BA7-52A1FE31862F}" type="pres">
      <dgm:prSet presAssocID="{7CA77930-3678-4697-AAE8-90AFCE4A3F7B}" presName="bottomLine" presStyleLbl="alignNode1" presStyleIdx="3" presStyleCnt="10">
        <dgm:presLayoutVars/>
      </dgm:prSet>
      <dgm:spPr/>
    </dgm:pt>
    <dgm:pt modelId="{46CD0570-A781-4D9A-B4FD-E20A1CAEE2C2}" type="pres">
      <dgm:prSet presAssocID="{7CA77930-3678-4697-AAE8-90AFCE4A3F7B}" presName="nodeText" presStyleLbl="bgAccFollowNode1" presStyleIdx="1" presStyleCnt="5">
        <dgm:presLayoutVars>
          <dgm:bulletEnabled val="1"/>
        </dgm:presLayoutVars>
      </dgm:prSet>
      <dgm:spPr/>
    </dgm:pt>
    <dgm:pt modelId="{DD25AC67-8FF2-44C9-A3A6-21DB0794016B}" type="pres">
      <dgm:prSet presAssocID="{B15AB5D6-6815-49F9-BC7E-C544E4D63E23}" presName="sibTrans" presStyleCnt="0"/>
      <dgm:spPr/>
    </dgm:pt>
    <dgm:pt modelId="{04FC518D-FA21-4302-8B66-7EB709CACFCD}" type="pres">
      <dgm:prSet presAssocID="{23E0E0A3-93F8-471F-9275-DBDA706D7AF2}" presName="compositeNode" presStyleCnt="0">
        <dgm:presLayoutVars>
          <dgm:bulletEnabled val="1"/>
        </dgm:presLayoutVars>
      </dgm:prSet>
      <dgm:spPr/>
    </dgm:pt>
    <dgm:pt modelId="{24697413-7251-4AE3-96B0-66B83E2B5E8D}" type="pres">
      <dgm:prSet presAssocID="{23E0E0A3-93F8-471F-9275-DBDA706D7AF2}" presName="bgRect" presStyleLbl="bgAccFollowNode1" presStyleIdx="2" presStyleCnt="5" custScaleX="111537" custScaleY="126475"/>
      <dgm:spPr/>
    </dgm:pt>
    <dgm:pt modelId="{84266D0F-548C-4C72-AF56-B3E371811CF9}" type="pres">
      <dgm:prSet presAssocID="{D4AE91B9-8601-4215-A19A-E1D91D6F5BAA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EF4FCCBC-AAD9-4AD2-9923-6088C73BB841}" type="pres">
      <dgm:prSet presAssocID="{23E0E0A3-93F8-471F-9275-DBDA706D7AF2}" presName="bottomLine" presStyleLbl="alignNode1" presStyleIdx="5" presStyleCnt="10">
        <dgm:presLayoutVars/>
      </dgm:prSet>
      <dgm:spPr/>
    </dgm:pt>
    <dgm:pt modelId="{D154AC9E-BC33-41D1-98A2-98CC884FF954}" type="pres">
      <dgm:prSet presAssocID="{23E0E0A3-93F8-471F-9275-DBDA706D7AF2}" presName="nodeText" presStyleLbl="bgAccFollowNode1" presStyleIdx="2" presStyleCnt="5">
        <dgm:presLayoutVars>
          <dgm:bulletEnabled val="1"/>
        </dgm:presLayoutVars>
      </dgm:prSet>
      <dgm:spPr/>
    </dgm:pt>
    <dgm:pt modelId="{F8510682-4793-4D38-BA0C-6E47DA969907}" type="pres">
      <dgm:prSet presAssocID="{D4AE91B9-8601-4215-A19A-E1D91D6F5BAA}" presName="sibTrans" presStyleCnt="0"/>
      <dgm:spPr/>
    </dgm:pt>
    <dgm:pt modelId="{F0CF4961-D05F-4308-80A2-D2EAABB2333B}" type="pres">
      <dgm:prSet presAssocID="{02DBE67F-D9FC-4300-82F7-E22F2983C37C}" presName="compositeNode" presStyleCnt="0">
        <dgm:presLayoutVars>
          <dgm:bulletEnabled val="1"/>
        </dgm:presLayoutVars>
      </dgm:prSet>
      <dgm:spPr/>
    </dgm:pt>
    <dgm:pt modelId="{8062FDAC-5AED-4315-831B-BE2A1A910B85}" type="pres">
      <dgm:prSet presAssocID="{02DBE67F-D9FC-4300-82F7-E22F2983C37C}" presName="bgRect" presStyleLbl="bgAccFollowNode1" presStyleIdx="3" presStyleCnt="5" custScaleX="106011" custScaleY="129213" custLinFactNeighborY="-1369"/>
      <dgm:spPr/>
    </dgm:pt>
    <dgm:pt modelId="{F10A0124-CC3D-4812-9C56-4C46BD538B20}" type="pres">
      <dgm:prSet presAssocID="{BAF46D4D-1E8D-4D50-9F5E-C30CBF308937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4685D53A-3F28-40BC-BFDD-EC22A5FBD20E}" type="pres">
      <dgm:prSet presAssocID="{02DBE67F-D9FC-4300-82F7-E22F2983C37C}" presName="bottomLine" presStyleLbl="alignNode1" presStyleIdx="7" presStyleCnt="10">
        <dgm:presLayoutVars/>
      </dgm:prSet>
      <dgm:spPr/>
    </dgm:pt>
    <dgm:pt modelId="{4EF7EB92-6CD6-4CCC-919E-72DD49F028A2}" type="pres">
      <dgm:prSet presAssocID="{02DBE67F-D9FC-4300-82F7-E22F2983C37C}" presName="nodeText" presStyleLbl="bgAccFollowNode1" presStyleIdx="3" presStyleCnt="5">
        <dgm:presLayoutVars>
          <dgm:bulletEnabled val="1"/>
        </dgm:presLayoutVars>
      </dgm:prSet>
      <dgm:spPr/>
    </dgm:pt>
    <dgm:pt modelId="{0C878AD8-D953-4E75-B52A-952299C717B5}" type="pres">
      <dgm:prSet presAssocID="{BAF46D4D-1E8D-4D50-9F5E-C30CBF308937}" presName="sibTrans" presStyleCnt="0"/>
      <dgm:spPr/>
    </dgm:pt>
    <dgm:pt modelId="{99F55C59-7A2C-4F43-8B69-C15CE0F82181}" type="pres">
      <dgm:prSet presAssocID="{CD26AF31-5E4D-48C3-89FC-08221BCB40AF}" presName="compositeNode" presStyleCnt="0">
        <dgm:presLayoutVars>
          <dgm:bulletEnabled val="1"/>
        </dgm:presLayoutVars>
      </dgm:prSet>
      <dgm:spPr/>
    </dgm:pt>
    <dgm:pt modelId="{4422BC7C-E5A8-4790-98F3-213D7FACBDE2}" type="pres">
      <dgm:prSet presAssocID="{CD26AF31-5E4D-48C3-89FC-08221BCB40AF}" presName="bgRect" presStyleLbl="bgAccFollowNode1" presStyleIdx="4" presStyleCnt="5" custScaleX="106657" custScaleY="126475" custLinFactNeighborY="1369"/>
      <dgm:spPr/>
    </dgm:pt>
    <dgm:pt modelId="{EC1FB512-5358-4111-905B-8229E442508F}" type="pres">
      <dgm:prSet presAssocID="{E9F434EC-9547-4848-B3A2-707C578376F1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8DF77031-7B44-4847-9BB8-77FA81A51C53}" type="pres">
      <dgm:prSet presAssocID="{CD26AF31-5E4D-48C3-89FC-08221BCB40AF}" presName="bottomLine" presStyleLbl="alignNode1" presStyleIdx="9" presStyleCnt="10">
        <dgm:presLayoutVars/>
      </dgm:prSet>
      <dgm:spPr/>
    </dgm:pt>
    <dgm:pt modelId="{7E043D09-A7D5-4CD9-9503-59DC3C70D937}" type="pres">
      <dgm:prSet presAssocID="{CD26AF31-5E4D-48C3-89FC-08221BCB40AF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87A75701-4F07-414C-AB7C-65377DEDE625}" type="presOf" srcId="{3C6DE0B4-7E7D-4E01-B9D4-A94C99FAD5A5}" destId="{627B4F6B-617F-42F2-A5D5-B741D39F08CA}" srcOrd="1" destOrd="0" presId="urn:microsoft.com/office/officeart/2016/7/layout/BasicLinearProcessNumbered"/>
    <dgm:cxn modelId="{94100E08-1469-4880-86BA-03D2157C20D6}" type="presOf" srcId="{E9F434EC-9547-4848-B3A2-707C578376F1}" destId="{EC1FB512-5358-4111-905B-8229E442508F}" srcOrd="0" destOrd="0" presId="urn:microsoft.com/office/officeart/2016/7/layout/BasicLinearProcessNumbered"/>
    <dgm:cxn modelId="{3060811B-8C7E-4A00-AFFF-E7C66C86B3CC}" type="presOf" srcId="{CD26AF31-5E4D-48C3-89FC-08221BCB40AF}" destId="{4422BC7C-E5A8-4790-98F3-213D7FACBDE2}" srcOrd="0" destOrd="0" presId="urn:microsoft.com/office/officeart/2016/7/layout/BasicLinearProcessNumbered"/>
    <dgm:cxn modelId="{D9F86626-527A-4E95-BE9A-95C3BE24FF99}" type="presOf" srcId="{CD26AF31-5E4D-48C3-89FC-08221BCB40AF}" destId="{7E043D09-A7D5-4CD9-9503-59DC3C70D937}" srcOrd="1" destOrd="0" presId="urn:microsoft.com/office/officeart/2016/7/layout/BasicLinearProcessNumbered"/>
    <dgm:cxn modelId="{E764C733-DDF3-4104-B2EA-4FB52C35C56E}" srcId="{0F652584-F226-4B43-B24A-7DD6E2EFEF65}" destId="{23E0E0A3-93F8-471F-9275-DBDA706D7AF2}" srcOrd="2" destOrd="0" parTransId="{A4D0D4A4-3F3C-41B7-91F8-F47061704F3E}" sibTransId="{D4AE91B9-8601-4215-A19A-E1D91D6F5BAA}"/>
    <dgm:cxn modelId="{E8F6863F-507D-4DCB-9DDA-43D570E0BA44}" type="presOf" srcId="{02DBE67F-D9FC-4300-82F7-E22F2983C37C}" destId="{4EF7EB92-6CD6-4CCC-919E-72DD49F028A2}" srcOrd="1" destOrd="0" presId="urn:microsoft.com/office/officeart/2016/7/layout/BasicLinearProcessNumbered"/>
    <dgm:cxn modelId="{2878585B-BF7E-46AE-9EBA-730E6F3714D7}" type="presOf" srcId="{4BA68601-C231-4A7D-8F50-FDA34E983432}" destId="{56B97FED-DF81-404D-92C0-7E506CEBF388}" srcOrd="0" destOrd="0" presId="urn:microsoft.com/office/officeart/2016/7/layout/BasicLinearProcessNumbered"/>
    <dgm:cxn modelId="{CD519260-18AC-410C-88D3-F08C4B87EB36}" srcId="{0F652584-F226-4B43-B24A-7DD6E2EFEF65}" destId="{02DBE67F-D9FC-4300-82F7-E22F2983C37C}" srcOrd="3" destOrd="0" parTransId="{CF254ED1-9B34-4EB8-8F2D-5A87BE1EBCBB}" sibTransId="{BAF46D4D-1E8D-4D50-9F5E-C30CBF308937}"/>
    <dgm:cxn modelId="{CB64EE66-E890-40E3-9A3E-ED0860BAE032}" type="presOf" srcId="{02DBE67F-D9FC-4300-82F7-E22F2983C37C}" destId="{8062FDAC-5AED-4315-831B-BE2A1A910B85}" srcOrd="0" destOrd="0" presId="urn:microsoft.com/office/officeart/2016/7/layout/BasicLinearProcessNumbered"/>
    <dgm:cxn modelId="{39DB276C-C903-42AF-BE67-DD8E02885F8D}" type="presOf" srcId="{D4AE91B9-8601-4215-A19A-E1D91D6F5BAA}" destId="{84266D0F-548C-4C72-AF56-B3E371811CF9}" srcOrd="0" destOrd="0" presId="urn:microsoft.com/office/officeart/2016/7/layout/BasicLinearProcessNumbered"/>
    <dgm:cxn modelId="{F6BF7D6F-9770-46F8-BA50-8276012EE5E1}" srcId="{0F652584-F226-4B43-B24A-7DD6E2EFEF65}" destId="{3C6DE0B4-7E7D-4E01-B9D4-A94C99FAD5A5}" srcOrd="0" destOrd="0" parTransId="{5569BD94-3D31-4463-B9DD-28A8F19E0C7E}" sibTransId="{4BA68601-C231-4A7D-8F50-FDA34E983432}"/>
    <dgm:cxn modelId="{E8BFFA81-C21D-4848-9E0A-184A01F099F9}" type="presOf" srcId="{23E0E0A3-93F8-471F-9275-DBDA706D7AF2}" destId="{24697413-7251-4AE3-96B0-66B83E2B5E8D}" srcOrd="0" destOrd="0" presId="urn:microsoft.com/office/officeart/2016/7/layout/BasicLinearProcessNumbered"/>
    <dgm:cxn modelId="{8878C198-98A3-4FD2-B95F-D06CF8715A00}" type="presOf" srcId="{BAF46D4D-1E8D-4D50-9F5E-C30CBF308937}" destId="{F10A0124-CC3D-4812-9C56-4C46BD538B20}" srcOrd="0" destOrd="0" presId="urn:microsoft.com/office/officeart/2016/7/layout/BasicLinearProcessNumbered"/>
    <dgm:cxn modelId="{744874A7-0DF3-413C-8BB7-419DF4E70845}" type="presOf" srcId="{7CA77930-3678-4697-AAE8-90AFCE4A3F7B}" destId="{59368243-4169-452A-85BB-94ACAE657CBD}" srcOrd="0" destOrd="0" presId="urn:microsoft.com/office/officeart/2016/7/layout/BasicLinearProcessNumbered"/>
    <dgm:cxn modelId="{660578B2-1455-428F-93DA-5029ACFD64B7}" type="presOf" srcId="{23E0E0A3-93F8-471F-9275-DBDA706D7AF2}" destId="{D154AC9E-BC33-41D1-98A2-98CC884FF954}" srcOrd="1" destOrd="0" presId="urn:microsoft.com/office/officeart/2016/7/layout/BasicLinearProcessNumbered"/>
    <dgm:cxn modelId="{14DEF9BC-CEE3-4A69-801F-EE53B6123457}" type="presOf" srcId="{B15AB5D6-6815-49F9-BC7E-C544E4D63E23}" destId="{DDB058B9-9FD8-4191-B0D4-86F46019AF1D}" srcOrd="0" destOrd="0" presId="urn:microsoft.com/office/officeart/2016/7/layout/BasicLinearProcessNumbered"/>
    <dgm:cxn modelId="{24ADC9D9-9D57-4A7B-9EB8-D0212F8B13CA}" srcId="{0F652584-F226-4B43-B24A-7DD6E2EFEF65}" destId="{7CA77930-3678-4697-AAE8-90AFCE4A3F7B}" srcOrd="1" destOrd="0" parTransId="{0C8A1AB7-B868-4B6B-87C2-DC62F14359F9}" sibTransId="{B15AB5D6-6815-49F9-BC7E-C544E4D63E23}"/>
    <dgm:cxn modelId="{8A13D8DA-742D-46AB-87CD-16BFC65B7A1B}" type="presOf" srcId="{7CA77930-3678-4697-AAE8-90AFCE4A3F7B}" destId="{46CD0570-A781-4D9A-B4FD-E20A1CAEE2C2}" srcOrd="1" destOrd="0" presId="urn:microsoft.com/office/officeart/2016/7/layout/BasicLinearProcessNumbered"/>
    <dgm:cxn modelId="{8B8AE7E7-4F3B-44C2-B313-46B1E7052AFC}" srcId="{0F652584-F226-4B43-B24A-7DD6E2EFEF65}" destId="{CD26AF31-5E4D-48C3-89FC-08221BCB40AF}" srcOrd="4" destOrd="0" parTransId="{468EC09F-2763-4D53-BF5E-610063835858}" sibTransId="{E9F434EC-9547-4848-B3A2-707C578376F1}"/>
    <dgm:cxn modelId="{B2CE98F4-E8C0-44FB-8990-8DA8499FA58E}" type="presOf" srcId="{3C6DE0B4-7E7D-4E01-B9D4-A94C99FAD5A5}" destId="{830F538F-D08D-4123-8F7A-10F6BBA3A1F6}" srcOrd="0" destOrd="0" presId="urn:microsoft.com/office/officeart/2016/7/layout/BasicLinearProcessNumbered"/>
    <dgm:cxn modelId="{D3A9E5F9-DC29-41BD-AEE3-D94922634D7F}" type="presOf" srcId="{0F652584-F226-4B43-B24A-7DD6E2EFEF65}" destId="{A057EB6C-33B4-4BCA-9881-ECE6CA980BB5}" srcOrd="0" destOrd="0" presId="urn:microsoft.com/office/officeart/2016/7/layout/BasicLinearProcessNumbered"/>
    <dgm:cxn modelId="{DCF20956-E2F8-488C-B218-A16BFB9FF513}" type="presParOf" srcId="{A057EB6C-33B4-4BCA-9881-ECE6CA980BB5}" destId="{E897CC49-EAD4-4A6B-A371-083CA111CD70}" srcOrd="0" destOrd="0" presId="urn:microsoft.com/office/officeart/2016/7/layout/BasicLinearProcessNumbered"/>
    <dgm:cxn modelId="{14BB171F-2285-4466-8FDD-9BDEE4474208}" type="presParOf" srcId="{E897CC49-EAD4-4A6B-A371-083CA111CD70}" destId="{830F538F-D08D-4123-8F7A-10F6BBA3A1F6}" srcOrd="0" destOrd="0" presId="urn:microsoft.com/office/officeart/2016/7/layout/BasicLinearProcessNumbered"/>
    <dgm:cxn modelId="{C95B2608-82FA-47AF-8D64-7D66C3ED7964}" type="presParOf" srcId="{E897CC49-EAD4-4A6B-A371-083CA111CD70}" destId="{56B97FED-DF81-404D-92C0-7E506CEBF388}" srcOrd="1" destOrd="0" presId="urn:microsoft.com/office/officeart/2016/7/layout/BasicLinearProcessNumbered"/>
    <dgm:cxn modelId="{0D0CB5A8-3627-449F-B5A4-09F1912776F6}" type="presParOf" srcId="{E897CC49-EAD4-4A6B-A371-083CA111CD70}" destId="{868DEAAD-E898-4F9D-B075-A909E21E5697}" srcOrd="2" destOrd="0" presId="urn:microsoft.com/office/officeart/2016/7/layout/BasicLinearProcessNumbered"/>
    <dgm:cxn modelId="{38CF5213-2C99-460B-9A53-9F5CC631D68A}" type="presParOf" srcId="{E897CC49-EAD4-4A6B-A371-083CA111CD70}" destId="{627B4F6B-617F-42F2-A5D5-B741D39F08CA}" srcOrd="3" destOrd="0" presId="urn:microsoft.com/office/officeart/2016/7/layout/BasicLinearProcessNumbered"/>
    <dgm:cxn modelId="{0DF98B86-8435-42CD-B02C-838B4EFA0B20}" type="presParOf" srcId="{A057EB6C-33B4-4BCA-9881-ECE6CA980BB5}" destId="{5FE186FC-B7C7-4BCE-B4D2-9FB5330291C6}" srcOrd="1" destOrd="0" presId="urn:microsoft.com/office/officeart/2016/7/layout/BasicLinearProcessNumbered"/>
    <dgm:cxn modelId="{30E67B25-5439-48D6-9142-02B5B7FF8445}" type="presParOf" srcId="{A057EB6C-33B4-4BCA-9881-ECE6CA980BB5}" destId="{A2BB3F77-BD03-48C8-893A-9A11E650E1FE}" srcOrd="2" destOrd="0" presId="urn:microsoft.com/office/officeart/2016/7/layout/BasicLinearProcessNumbered"/>
    <dgm:cxn modelId="{31F66E7C-B5FB-4D2D-B315-96960EE0B408}" type="presParOf" srcId="{A2BB3F77-BD03-48C8-893A-9A11E650E1FE}" destId="{59368243-4169-452A-85BB-94ACAE657CBD}" srcOrd="0" destOrd="0" presId="urn:microsoft.com/office/officeart/2016/7/layout/BasicLinearProcessNumbered"/>
    <dgm:cxn modelId="{FC256A40-D181-4CEE-8245-77BAA840A75F}" type="presParOf" srcId="{A2BB3F77-BD03-48C8-893A-9A11E650E1FE}" destId="{DDB058B9-9FD8-4191-B0D4-86F46019AF1D}" srcOrd="1" destOrd="0" presId="urn:microsoft.com/office/officeart/2016/7/layout/BasicLinearProcessNumbered"/>
    <dgm:cxn modelId="{BB4F8EFA-BCA8-47B9-9B02-922C077E14DE}" type="presParOf" srcId="{A2BB3F77-BD03-48C8-893A-9A11E650E1FE}" destId="{8FB20242-CBD5-4897-8BA7-52A1FE31862F}" srcOrd="2" destOrd="0" presId="urn:microsoft.com/office/officeart/2016/7/layout/BasicLinearProcessNumbered"/>
    <dgm:cxn modelId="{75B42999-98DC-41C5-AADE-B8D346EB8AC0}" type="presParOf" srcId="{A2BB3F77-BD03-48C8-893A-9A11E650E1FE}" destId="{46CD0570-A781-4D9A-B4FD-E20A1CAEE2C2}" srcOrd="3" destOrd="0" presId="urn:microsoft.com/office/officeart/2016/7/layout/BasicLinearProcessNumbered"/>
    <dgm:cxn modelId="{4D0A8C99-B60A-4F7C-BF15-0E6261A828B2}" type="presParOf" srcId="{A057EB6C-33B4-4BCA-9881-ECE6CA980BB5}" destId="{DD25AC67-8FF2-44C9-A3A6-21DB0794016B}" srcOrd="3" destOrd="0" presId="urn:microsoft.com/office/officeart/2016/7/layout/BasicLinearProcessNumbered"/>
    <dgm:cxn modelId="{04569A0E-251C-4C88-88EB-651BF889089C}" type="presParOf" srcId="{A057EB6C-33B4-4BCA-9881-ECE6CA980BB5}" destId="{04FC518D-FA21-4302-8B66-7EB709CACFCD}" srcOrd="4" destOrd="0" presId="urn:microsoft.com/office/officeart/2016/7/layout/BasicLinearProcessNumbered"/>
    <dgm:cxn modelId="{F21F497D-737D-48FC-BEEB-B620EE9EF69B}" type="presParOf" srcId="{04FC518D-FA21-4302-8B66-7EB709CACFCD}" destId="{24697413-7251-4AE3-96B0-66B83E2B5E8D}" srcOrd="0" destOrd="0" presId="urn:microsoft.com/office/officeart/2016/7/layout/BasicLinearProcessNumbered"/>
    <dgm:cxn modelId="{45584DAA-3EE4-46A0-8FA9-B62C8C665B5D}" type="presParOf" srcId="{04FC518D-FA21-4302-8B66-7EB709CACFCD}" destId="{84266D0F-548C-4C72-AF56-B3E371811CF9}" srcOrd="1" destOrd="0" presId="urn:microsoft.com/office/officeart/2016/7/layout/BasicLinearProcessNumbered"/>
    <dgm:cxn modelId="{A8681F66-E27D-4EE2-AC2B-D29AB68AAD90}" type="presParOf" srcId="{04FC518D-FA21-4302-8B66-7EB709CACFCD}" destId="{EF4FCCBC-AAD9-4AD2-9923-6088C73BB841}" srcOrd="2" destOrd="0" presId="urn:microsoft.com/office/officeart/2016/7/layout/BasicLinearProcessNumbered"/>
    <dgm:cxn modelId="{FA44EEB3-7706-423C-A8CE-EFBCBFACAFC7}" type="presParOf" srcId="{04FC518D-FA21-4302-8B66-7EB709CACFCD}" destId="{D154AC9E-BC33-41D1-98A2-98CC884FF954}" srcOrd="3" destOrd="0" presId="urn:microsoft.com/office/officeart/2016/7/layout/BasicLinearProcessNumbered"/>
    <dgm:cxn modelId="{F4403D57-1548-478F-9826-412C4BA65760}" type="presParOf" srcId="{A057EB6C-33B4-4BCA-9881-ECE6CA980BB5}" destId="{F8510682-4793-4D38-BA0C-6E47DA969907}" srcOrd="5" destOrd="0" presId="urn:microsoft.com/office/officeart/2016/7/layout/BasicLinearProcessNumbered"/>
    <dgm:cxn modelId="{976D6DC2-15C8-40D1-A118-CF5BC20129BA}" type="presParOf" srcId="{A057EB6C-33B4-4BCA-9881-ECE6CA980BB5}" destId="{F0CF4961-D05F-4308-80A2-D2EAABB2333B}" srcOrd="6" destOrd="0" presId="urn:microsoft.com/office/officeart/2016/7/layout/BasicLinearProcessNumbered"/>
    <dgm:cxn modelId="{193B1C18-4054-4CA0-A5B3-80B0C72D9D50}" type="presParOf" srcId="{F0CF4961-D05F-4308-80A2-D2EAABB2333B}" destId="{8062FDAC-5AED-4315-831B-BE2A1A910B85}" srcOrd="0" destOrd="0" presId="urn:microsoft.com/office/officeart/2016/7/layout/BasicLinearProcessNumbered"/>
    <dgm:cxn modelId="{A9B28ECC-B353-4F7A-AE6F-F391A0CA30A4}" type="presParOf" srcId="{F0CF4961-D05F-4308-80A2-D2EAABB2333B}" destId="{F10A0124-CC3D-4812-9C56-4C46BD538B20}" srcOrd="1" destOrd="0" presId="urn:microsoft.com/office/officeart/2016/7/layout/BasicLinearProcessNumbered"/>
    <dgm:cxn modelId="{56D7028D-823B-469C-A3CC-D302D6C2731A}" type="presParOf" srcId="{F0CF4961-D05F-4308-80A2-D2EAABB2333B}" destId="{4685D53A-3F28-40BC-BFDD-EC22A5FBD20E}" srcOrd="2" destOrd="0" presId="urn:microsoft.com/office/officeart/2016/7/layout/BasicLinearProcessNumbered"/>
    <dgm:cxn modelId="{F30B2EB0-5909-4DF7-9A32-B180E059DB0B}" type="presParOf" srcId="{F0CF4961-D05F-4308-80A2-D2EAABB2333B}" destId="{4EF7EB92-6CD6-4CCC-919E-72DD49F028A2}" srcOrd="3" destOrd="0" presId="urn:microsoft.com/office/officeart/2016/7/layout/BasicLinearProcessNumbered"/>
    <dgm:cxn modelId="{E0D936A7-50A9-4F80-BC68-244836F691F9}" type="presParOf" srcId="{A057EB6C-33B4-4BCA-9881-ECE6CA980BB5}" destId="{0C878AD8-D953-4E75-B52A-952299C717B5}" srcOrd="7" destOrd="0" presId="urn:microsoft.com/office/officeart/2016/7/layout/BasicLinearProcessNumbered"/>
    <dgm:cxn modelId="{E1A7222C-C13D-4600-B36D-43EEA7F8065A}" type="presParOf" srcId="{A057EB6C-33B4-4BCA-9881-ECE6CA980BB5}" destId="{99F55C59-7A2C-4F43-8B69-C15CE0F82181}" srcOrd="8" destOrd="0" presId="urn:microsoft.com/office/officeart/2016/7/layout/BasicLinearProcessNumbered"/>
    <dgm:cxn modelId="{C09E1327-D391-4389-ACA5-B35A75893383}" type="presParOf" srcId="{99F55C59-7A2C-4F43-8B69-C15CE0F82181}" destId="{4422BC7C-E5A8-4790-98F3-213D7FACBDE2}" srcOrd="0" destOrd="0" presId="urn:microsoft.com/office/officeart/2016/7/layout/BasicLinearProcessNumbered"/>
    <dgm:cxn modelId="{39BC3E64-9C87-4A4E-9D5D-BD2D6A696651}" type="presParOf" srcId="{99F55C59-7A2C-4F43-8B69-C15CE0F82181}" destId="{EC1FB512-5358-4111-905B-8229E442508F}" srcOrd="1" destOrd="0" presId="urn:microsoft.com/office/officeart/2016/7/layout/BasicLinearProcessNumbered"/>
    <dgm:cxn modelId="{00B9A49C-D561-4FA0-B214-2AB8582ACAAF}" type="presParOf" srcId="{99F55C59-7A2C-4F43-8B69-C15CE0F82181}" destId="{8DF77031-7B44-4847-9BB8-77FA81A51C53}" srcOrd="2" destOrd="0" presId="urn:microsoft.com/office/officeart/2016/7/layout/BasicLinearProcessNumbered"/>
    <dgm:cxn modelId="{FBBDA41B-8E06-4272-BC21-0342AD7FBBA5}" type="presParOf" srcId="{99F55C59-7A2C-4F43-8B69-C15CE0F82181}" destId="{7E043D09-A7D5-4CD9-9503-59DC3C70D93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6A75F-E2D2-471F-AA77-3D9211B2B57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B3D922-B8CB-40EE-B621-00274C1912A4}">
      <dgm:prSet/>
      <dgm:spPr/>
      <dgm:t>
        <a:bodyPr/>
        <a:lstStyle/>
        <a:p>
          <a:r>
            <a:rPr lang="sk-SK"/>
            <a:t>Spoločenstvo organizmov – Vodné spoločenstvo</a:t>
          </a:r>
        </a:p>
      </dgm:t>
    </dgm:pt>
    <dgm:pt modelId="{D1A45E0E-949A-469E-84FD-5B6CC1E05CC2}" type="parTrans" cxnId="{E52C0CD2-5246-4A2E-A37C-D78ADFFE9F49}">
      <dgm:prSet/>
      <dgm:spPr/>
      <dgm:t>
        <a:bodyPr/>
        <a:lstStyle/>
        <a:p>
          <a:endParaRPr lang="en-US"/>
        </a:p>
      </dgm:t>
    </dgm:pt>
    <dgm:pt modelId="{95B2B9E5-CAE8-4FD2-B222-13C88D0F8BB7}" type="sibTrans" cxnId="{E52C0CD2-5246-4A2E-A37C-D78ADFFE9F49}">
      <dgm:prSet/>
      <dgm:spPr/>
      <dgm:t>
        <a:bodyPr/>
        <a:lstStyle/>
        <a:p>
          <a:endParaRPr lang="en-US"/>
        </a:p>
      </dgm:t>
    </dgm:pt>
    <dgm:pt modelId="{F95104CB-DD91-4DD6-B4FF-9C2F850A2E8D}">
      <dgm:prSet/>
      <dgm:spPr/>
      <dgm:t>
        <a:bodyPr/>
        <a:lstStyle/>
        <a:p>
          <a:r>
            <a:rPr lang="sk-SK"/>
            <a:t>14 vyučovacích hodín</a:t>
          </a:r>
          <a:endParaRPr lang="en-US"/>
        </a:p>
      </dgm:t>
    </dgm:pt>
    <dgm:pt modelId="{7D0B8C6A-62EA-49A2-95B0-77A9F039F419}" type="parTrans" cxnId="{5BFA3BA1-443F-4F33-9B79-0B6A9981D8D4}">
      <dgm:prSet/>
      <dgm:spPr/>
      <dgm:t>
        <a:bodyPr/>
        <a:lstStyle/>
        <a:p>
          <a:endParaRPr lang="en-US"/>
        </a:p>
      </dgm:t>
    </dgm:pt>
    <dgm:pt modelId="{FA80015E-B0B7-45F2-9210-ABE5B6CB3921}" type="sibTrans" cxnId="{5BFA3BA1-443F-4F33-9B79-0B6A9981D8D4}">
      <dgm:prSet/>
      <dgm:spPr/>
      <dgm:t>
        <a:bodyPr/>
        <a:lstStyle/>
        <a:p>
          <a:endParaRPr lang="en-US"/>
        </a:p>
      </dgm:t>
    </dgm:pt>
    <dgm:pt modelId="{CFFD24E4-32F7-4232-B37D-D9BF91B19996}">
      <dgm:prSet/>
      <dgm:spPr/>
      <dgm:t>
        <a:bodyPr/>
        <a:lstStyle/>
        <a:p>
          <a:r>
            <a:rPr lang="sk-SK"/>
            <a:t>2 hodiny priebežné opakovanie</a:t>
          </a:r>
          <a:endParaRPr lang="en-US"/>
        </a:p>
      </dgm:t>
    </dgm:pt>
    <dgm:pt modelId="{EEAE466E-EAE8-4AC2-885F-20D1942E167E}" type="parTrans" cxnId="{895CE655-42ED-4F9D-A626-08C18886DABC}">
      <dgm:prSet/>
      <dgm:spPr/>
      <dgm:t>
        <a:bodyPr/>
        <a:lstStyle/>
        <a:p>
          <a:endParaRPr lang="en-US"/>
        </a:p>
      </dgm:t>
    </dgm:pt>
    <dgm:pt modelId="{189BA938-6C5D-490C-B1C8-CC3EC1711CC9}" type="sibTrans" cxnId="{895CE655-42ED-4F9D-A626-08C18886DABC}">
      <dgm:prSet/>
      <dgm:spPr/>
      <dgm:t>
        <a:bodyPr/>
        <a:lstStyle/>
        <a:p>
          <a:endParaRPr lang="en-US"/>
        </a:p>
      </dgm:t>
    </dgm:pt>
    <dgm:pt modelId="{13623D8A-07DD-4BBB-82FD-94B2EC800F06}">
      <dgm:prSet/>
      <dgm:spPr/>
      <dgm:t>
        <a:bodyPr/>
        <a:lstStyle/>
        <a:p>
          <a:r>
            <a:rPr lang="sk-SK"/>
            <a:t>1 hodina záverečné opakovanie</a:t>
          </a:r>
          <a:endParaRPr lang="en-US"/>
        </a:p>
      </dgm:t>
    </dgm:pt>
    <dgm:pt modelId="{7248F6C8-D9AA-4370-AD20-FFB677124C6F}" type="parTrans" cxnId="{8EE64470-7709-482B-86C6-CD8D17CDE3CA}">
      <dgm:prSet/>
      <dgm:spPr/>
      <dgm:t>
        <a:bodyPr/>
        <a:lstStyle/>
        <a:p>
          <a:endParaRPr lang="en-US"/>
        </a:p>
      </dgm:t>
    </dgm:pt>
    <dgm:pt modelId="{22BF711D-2B53-4EBF-8A75-157BFC399A92}" type="sibTrans" cxnId="{8EE64470-7709-482B-86C6-CD8D17CDE3CA}">
      <dgm:prSet/>
      <dgm:spPr/>
      <dgm:t>
        <a:bodyPr/>
        <a:lstStyle/>
        <a:p>
          <a:endParaRPr lang="en-US"/>
        </a:p>
      </dgm:t>
    </dgm:pt>
    <dgm:pt modelId="{4F0B78B4-F88F-4415-9A77-6E1BBB51038F}" type="pres">
      <dgm:prSet presAssocID="{0B26A75F-E2D2-471F-AA77-3D9211B2B57A}" presName="linear" presStyleCnt="0">
        <dgm:presLayoutVars>
          <dgm:dir/>
          <dgm:animLvl val="lvl"/>
          <dgm:resizeHandles val="exact"/>
        </dgm:presLayoutVars>
      </dgm:prSet>
      <dgm:spPr/>
    </dgm:pt>
    <dgm:pt modelId="{F26689BF-569E-4DA3-931A-BC21AD2C68A9}" type="pres">
      <dgm:prSet presAssocID="{A8B3D922-B8CB-40EE-B621-00274C1912A4}" presName="parentLin" presStyleCnt="0"/>
      <dgm:spPr/>
    </dgm:pt>
    <dgm:pt modelId="{BED706E5-1812-437E-9C31-11556FCBC051}" type="pres">
      <dgm:prSet presAssocID="{A8B3D922-B8CB-40EE-B621-00274C1912A4}" presName="parentLeftMargin" presStyleLbl="node1" presStyleIdx="0" presStyleCnt="2"/>
      <dgm:spPr/>
    </dgm:pt>
    <dgm:pt modelId="{070D8E6D-3280-45C7-ADB2-EB5B4AB9ABE1}" type="pres">
      <dgm:prSet presAssocID="{A8B3D922-B8CB-40EE-B621-00274C1912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DCCEC3-5D85-452E-9CBC-D09253E6B686}" type="pres">
      <dgm:prSet presAssocID="{A8B3D922-B8CB-40EE-B621-00274C1912A4}" presName="negativeSpace" presStyleCnt="0"/>
      <dgm:spPr/>
    </dgm:pt>
    <dgm:pt modelId="{E5962FF1-F840-4BE3-9A02-702AB224CEA7}" type="pres">
      <dgm:prSet presAssocID="{A8B3D922-B8CB-40EE-B621-00274C1912A4}" presName="childText" presStyleLbl="conFgAcc1" presStyleIdx="0" presStyleCnt="2">
        <dgm:presLayoutVars>
          <dgm:bulletEnabled val="1"/>
        </dgm:presLayoutVars>
      </dgm:prSet>
      <dgm:spPr/>
    </dgm:pt>
    <dgm:pt modelId="{65402544-AC8D-4D1E-BCFF-64E555B42699}" type="pres">
      <dgm:prSet presAssocID="{95B2B9E5-CAE8-4FD2-B222-13C88D0F8BB7}" presName="spaceBetweenRectangles" presStyleCnt="0"/>
      <dgm:spPr/>
    </dgm:pt>
    <dgm:pt modelId="{E88240E6-6BF1-48E8-A514-74E9EE643D7A}" type="pres">
      <dgm:prSet presAssocID="{F95104CB-DD91-4DD6-B4FF-9C2F850A2E8D}" presName="parentLin" presStyleCnt="0"/>
      <dgm:spPr/>
    </dgm:pt>
    <dgm:pt modelId="{4F7EADF3-FF5E-4FBB-837A-2A0F364AC03A}" type="pres">
      <dgm:prSet presAssocID="{F95104CB-DD91-4DD6-B4FF-9C2F850A2E8D}" presName="parentLeftMargin" presStyleLbl="node1" presStyleIdx="0" presStyleCnt="2"/>
      <dgm:spPr/>
    </dgm:pt>
    <dgm:pt modelId="{D1197A84-3A5A-4E47-8A47-A941947D6239}" type="pres">
      <dgm:prSet presAssocID="{F95104CB-DD91-4DD6-B4FF-9C2F850A2E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32B743-43E4-4C77-AA0D-59A8DE9CC846}" type="pres">
      <dgm:prSet presAssocID="{F95104CB-DD91-4DD6-B4FF-9C2F850A2E8D}" presName="negativeSpace" presStyleCnt="0"/>
      <dgm:spPr/>
    </dgm:pt>
    <dgm:pt modelId="{993AD879-D698-4666-9A98-9CDF8FB1B6E0}" type="pres">
      <dgm:prSet presAssocID="{F95104CB-DD91-4DD6-B4FF-9C2F850A2E8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9197518-7C46-4001-B71A-F13E0555F7D5}" type="presOf" srcId="{CFFD24E4-32F7-4232-B37D-D9BF91B19996}" destId="{993AD879-D698-4666-9A98-9CDF8FB1B6E0}" srcOrd="0" destOrd="0" presId="urn:microsoft.com/office/officeart/2005/8/layout/list1"/>
    <dgm:cxn modelId="{124EA331-B64D-4FFB-B495-090A94A677B3}" type="presOf" srcId="{0B26A75F-E2D2-471F-AA77-3D9211B2B57A}" destId="{4F0B78B4-F88F-4415-9A77-6E1BBB51038F}" srcOrd="0" destOrd="0" presId="urn:microsoft.com/office/officeart/2005/8/layout/list1"/>
    <dgm:cxn modelId="{8EE64470-7709-482B-86C6-CD8D17CDE3CA}" srcId="{F95104CB-DD91-4DD6-B4FF-9C2F850A2E8D}" destId="{13623D8A-07DD-4BBB-82FD-94B2EC800F06}" srcOrd="1" destOrd="0" parTransId="{7248F6C8-D9AA-4370-AD20-FFB677124C6F}" sibTransId="{22BF711D-2B53-4EBF-8A75-157BFC399A92}"/>
    <dgm:cxn modelId="{895CE655-42ED-4F9D-A626-08C18886DABC}" srcId="{F95104CB-DD91-4DD6-B4FF-9C2F850A2E8D}" destId="{CFFD24E4-32F7-4232-B37D-D9BF91B19996}" srcOrd="0" destOrd="0" parTransId="{EEAE466E-EAE8-4AC2-885F-20D1942E167E}" sibTransId="{189BA938-6C5D-490C-B1C8-CC3EC1711CC9}"/>
    <dgm:cxn modelId="{7E754F7E-3A92-4C29-90A9-3092A8F65711}" type="presOf" srcId="{13623D8A-07DD-4BBB-82FD-94B2EC800F06}" destId="{993AD879-D698-4666-9A98-9CDF8FB1B6E0}" srcOrd="0" destOrd="1" presId="urn:microsoft.com/office/officeart/2005/8/layout/list1"/>
    <dgm:cxn modelId="{C46ADC8F-A0AB-4F46-BC05-E1DC68826A76}" type="presOf" srcId="{F95104CB-DD91-4DD6-B4FF-9C2F850A2E8D}" destId="{4F7EADF3-FF5E-4FBB-837A-2A0F364AC03A}" srcOrd="0" destOrd="0" presId="urn:microsoft.com/office/officeart/2005/8/layout/list1"/>
    <dgm:cxn modelId="{0587029E-5140-4D1B-81C2-50C4EA7738B0}" type="presOf" srcId="{A8B3D922-B8CB-40EE-B621-00274C1912A4}" destId="{BED706E5-1812-437E-9C31-11556FCBC051}" srcOrd="0" destOrd="0" presId="urn:microsoft.com/office/officeart/2005/8/layout/list1"/>
    <dgm:cxn modelId="{5BFA3BA1-443F-4F33-9B79-0B6A9981D8D4}" srcId="{0B26A75F-E2D2-471F-AA77-3D9211B2B57A}" destId="{F95104CB-DD91-4DD6-B4FF-9C2F850A2E8D}" srcOrd="1" destOrd="0" parTransId="{7D0B8C6A-62EA-49A2-95B0-77A9F039F419}" sibTransId="{FA80015E-B0B7-45F2-9210-ABE5B6CB3921}"/>
    <dgm:cxn modelId="{A5247FD0-EB2A-4B3A-922D-5851F700BE7E}" type="presOf" srcId="{F95104CB-DD91-4DD6-B4FF-9C2F850A2E8D}" destId="{D1197A84-3A5A-4E47-8A47-A941947D6239}" srcOrd="1" destOrd="0" presId="urn:microsoft.com/office/officeart/2005/8/layout/list1"/>
    <dgm:cxn modelId="{E52C0CD2-5246-4A2E-A37C-D78ADFFE9F49}" srcId="{0B26A75F-E2D2-471F-AA77-3D9211B2B57A}" destId="{A8B3D922-B8CB-40EE-B621-00274C1912A4}" srcOrd="0" destOrd="0" parTransId="{D1A45E0E-949A-469E-84FD-5B6CC1E05CC2}" sibTransId="{95B2B9E5-CAE8-4FD2-B222-13C88D0F8BB7}"/>
    <dgm:cxn modelId="{E619E5F1-04FE-4A4B-B16A-E2C5711F7D91}" type="presOf" srcId="{A8B3D922-B8CB-40EE-B621-00274C1912A4}" destId="{070D8E6D-3280-45C7-ADB2-EB5B4AB9ABE1}" srcOrd="1" destOrd="0" presId="urn:microsoft.com/office/officeart/2005/8/layout/list1"/>
    <dgm:cxn modelId="{9555481A-74EF-409D-9390-545766EC74A9}" type="presParOf" srcId="{4F0B78B4-F88F-4415-9A77-6E1BBB51038F}" destId="{F26689BF-569E-4DA3-931A-BC21AD2C68A9}" srcOrd="0" destOrd="0" presId="urn:microsoft.com/office/officeart/2005/8/layout/list1"/>
    <dgm:cxn modelId="{041FEBD6-F387-4C09-AAC2-F28D22D5E535}" type="presParOf" srcId="{F26689BF-569E-4DA3-931A-BC21AD2C68A9}" destId="{BED706E5-1812-437E-9C31-11556FCBC051}" srcOrd="0" destOrd="0" presId="urn:microsoft.com/office/officeart/2005/8/layout/list1"/>
    <dgm:cxn modelId="{169B73AB-2261-4B15-9B1B-9AAC25414D5B}" type="presParOf" srcId="{F26689BF-569E-4DA3-931A-BC21AD2C68A9}" destId="{070D8E6D-3280-45C7-ADB2-EB5B4AB9ABE1}" srcOrd="1" destOrd="0" presId="urn:microsoft.com/office/officeart/2005/8/layout/list1"/>
    <dgm:cxn modelId="{1FDFAD54-13A3-4792-B344-BA46147876AD}" type="presParOf" srcId="{4F0B78B4-F88F-4415-9A77-6E1BBB51038F}" destId="{4BDCCEC3-5D85-452E-9CBC-D09253E6B686}" srcOrd="1" destOrd="0" presId="urn:microsoft.com/office/officeart/2005/8/layout/list1"/>
    <dgm:cxn modelId="{20AF9305-09D2-45FB-B4E6-2A1067EB71CE}" type="presParOf" srcId="{4F0B78B4-F88F-4415-9A77-6E1BBB51038F}" destId="{E5962FF1-F840-4BE3-9A02-702AB224CEA7}" srcOrd="2" destOrd="0" presId="urn:microsoft.com/office/officeart/2005/8/layout/list1"/>
    <dgm:cxn modelId="{B4CA6394-0D32-4828-9B0D-1F410B3E81B2}" type="presParOf" srcId="{4F0B78B4-F88F-4415-9A77-6E1BBB51038F}" destId="{65402544-AC8D-4D1E-BCFF-64E555B42699}" srcOrd="3" destOrd="0" presId="urn:microsoft.com/office/officeart/2005/8/layout/list1"/>
    <dgm:cxn modelId="{02F6ED19-55C5-4AB2-9CD0-914F1C451948}" type="presParOf" srcId="{4F0B78B4-F88F-4415-9A77-6E1BBB51038F}" destId="{E88240E6-6BF1-48E8-A514-74E9EE643D7A}" srcOrd="4" destOrd="0" presId="urn:microsoft.com/office/officeart/2005/8/layout/list1"/>
    <dgm:cxn modelId="{B86562DB-F15A-4A65-AD91-9D3C9A5CCA42}" type="presParOf" srcId="{E88240E6-6BF1-48E8-A514-74E9EE643D7A}" destId="{4F7EADF3-FF5E-4FBB-837A-2A0F364AC03A}" srcOrd="0" destOrd="0" presId="urn:microsoft.com/office/officeart/2005/8/layout/list1"/>
    <dgm:cxn modelId="{B25B08D5-D7AB-43E3-8F94-25DB14527E06}" type="presParOf" srcId="{E88240E6-6BF1-48E8-A514-74E9EE643D7A}" destId="{D1197A84-3A5A-4E47-8A47-A941947D6239}" srcOrd="1" destOrd="0" presId="urn:microsoft.com/office/officeart/2005/8/layout/list1"/>
    <dgm:cxn modelId="{DCD7037F-ACED-4052-95CC-F0FCB444CD36}" type="presParOf" srcId="{4F0B78B4-F88F-4415-9A77-6E1BBB51038F}" destId="{8A32B743-43E4-4C77-AA0D-59A8DE9CC846}" srcOrd="5" destOrd="0" presId="urn:microsoft.com/office/officeart/2005/8/layout/list1"/>
    <dgm:cxn modelId="{CD11CE7F-A8BD-4DFC-99C0-CA76CC1A24F8}" type="presParOf" srcId="{4F0B78B4-F88F-4415-9A77-6E1BBB51038F}" destId="{993AD879-D698-4666-9A98-9CDF8FB1B6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4D2C9-69EE-435D-8EF6-FAF4F60EAD7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47A247C-7970-4A94-A6C9-34447E412787}">
      <dgm:prSet/>
      <dgm:spPr/>
      <dgm:t>
        <a:bodyPr/>
        <a:lstStyle/>
        <a:p>
          <a:r>
            <a:rPr lang="sk-SK" b="1"/>
            <a:t>Cilliers  (2017)  </a:t>
          </a:r>
          <a:r>
            <a:rPr lang="sk-SK"/>
            <a:t>- potreba implementácie digitálnych technológií do vyučovacieho procesu</a:t>
          </a:r>
          <a:endParaRPr lang="en-US"/>
        </a:p>
      </dgm:t>
    </dgm:pt>
    <dgm:pt modelId="{A9E2E9D0-0912-4188-A67C-8827749A7E1A}" type="parTrans" cxnId="{17DD4625-508F-4794-98D8-193C9050073E}">
      <dgm:prSet/>
      <dgm:spPr/>
      <dgm:t>
        <a:bodyPr/>
        <a:lstStyle/>
        <a:p>
          <a:endParaRPr lang="en-US"/>
        </a:p>
      </dgm:t>
    </dgm:pt>
    <dgm:pt modelId="{ED275A16-4C90-4BC6-8F09-8A7C1227AAF0}" type="sibTrans" cxnId="{17DD4625-508F-4794-98D8-193C9050073E}">
      <dgm:prSet/>
      <dgm:spPr/>
      <dgm:t>
        <a:bodyPr/>
        <a:lstStyle/>
        <a:p>
          <a:endParaRPr lang="en-US"/>
        </a:p>
      </dgm:t>
    </dgm:pt>
    <dgm:pt modelId="{720670E9-580F-4B05-A672-3A8E7968813B}">
      <dgm:prSet/>
      <dgm:spPr/>
      <dgm:t>
        <a:bodyPr/>
        <a:lstStyle/>
        <a:p>
          <a:r>
            <a:rPr lang="sk-SK" b="1"/>
            <a:t>Peeraera a Van Petegema (2012) </a:t>
          </a:r>
          <a:r>
            <a:rPr lang="sk-SK"/>
            <a:t>– zvyšovanie efektivity  učiteľovho sprostredkovania učebného obsahu technológiami </a:t>
          </a:r>
          <a:endParaRPr lang="en-US"/>
        </a:p>
      </dgm:t>
    </dgm:pt>
    <dgm:pt modelId="{A1405C52-1482-4AD1-A370-A82A800F623A}" type="parTrans" cxnId="{33714189-1600-49B5-B81E-0A8BBA6548CC}">
      <dgm:prSet/>
      <dgm:spPr/>
      <dgm:t>
        <a:bodyPr/>
        <a:lstStyle/>
        <a:p>
          <a:endParaRPr lang="en-US"/>
        </a:p>
      </dgm:t>
    </dgm:pt>
    <dgm:pt modelId="{9E40224B-8BE7-4A5B-A9DD-C43B08F52C06}" type="sibTrans" cxnId="{33714189-1600-49B5-B81E-0A8BBA6548CC}">
      <dgm:prSet/>
      <dgm:spPr/>
      <dgm:t>
        <a:bodyPr/>
        <a:lstStyle/>
        <a:p>
          <a:endParaRPr lang="en-US"/>
        </a:p>
      </dgm:t>
    </dgm:pt>
    <dgm:pt modelId="{F9BC744A-FF82-4842-8189-C638A51D4568}">
      <dgm:prSet/>
      <dgm:spPr/>
      <dgm:t>
        <a:bodyPr/>
        <a:lstStyle/>
        <a:p>
          <a:r>
            <a:rPr lang="sk-SK" b="1" dirty="0" err="1"/>
            <a:t>Jeno</a:t>
          </a:r>
          <a:r>
            <a:rPr lang="sk-SK" b="1" dirty="0"/>
            <a:t> et al. (2017) – </a:t>
          </a:r>
          <a:r>
            <a:rPr lang="sk-SK" dirty="0"/>
            <a:t>potreba systematického a pravidelného využívania digitálnych technológií</a:t>
          </a:r>
          <a:endParaRPr lang="en-US" dirty="0"/>
        </a:p>
      </dgm:t>
    </dgm:pt>
    <dgm:pt modelId="{791A8C05-EAAD-4264-836C-D5CC4C93048A}" type="parTrans" cxnId="{12CCD8AF-05EE-4645-BEE9-1490454DD8B4}">
      <dgm:prSet/>
      <dgm:spPr/>
      <dgm:t>
        <a:bodyPr/>
        <a:lstStyle/>
        <a:p>
          <a:endParaRPr lang="en-US"/>
        </a:p>
      </dgm:t>
    </dgm:pt>
    <dgm:pt modelId="{C96B7F5B-7C09-4DBB-B3E1-05968D23CD52}" type="sibTrans" cxnId="{12CCD8AF-05EE-4645-BEE9-1490454DD8B4}">
      <dgm:prSet/>
      <dgm:spPr/>
      <dgm:t>
        <a:bodyPr/>
        <a:lstStyle/>
        <a:p>
          <a:endParaRPr lang="en-US"/>
        </a:p>
      </dgm:t>
    </dgm:pt>
    <dgm:pt modelId="{9BA418CD-D5CD-40B9-8646-F276430A0424}">
      <dgm:prSet/>
      <dgm:spPr/>
      <dgm:t>
        <a:bodyPr/>
        <a:lstStyle/>
        <a:p>
          <a:r>
            <a:rPr lang="sk-SK" b="1" dirty="0" err="1"/>
            <a:t>Fansury</a:t>
          </a:r>
          <a:r>
            <a:rPr lang="sk-SK" b="1" dirty="0"/>
            <a:t> et al. (2020) - </a:t>
          </a:r>
          <a:r>
            <a:rPr lang="sk-SK" dirty="0"/>
            <a:t>efektívnejší vzdelávací prostriedok digitálny učebný obsah - vytvorený učiteľom</a:t>
          </a:r>
          <a:endParaRPr lang="en-US" dirty="0"/>
        </a:p>
      </dgm:t>
    </dgm:pt>
    <dgm:pt modelId="{902B0CBC-5E68-4305-B3CC-E491F309589A}" type="parTrans" cxnId="{B0F1BB24-F8C7-448A-AC00-BA30D5806748}">
      <dgm:prSet/>
      <dgm:spPr/>
      <dgm:t>
        <a:bodyPr/>
        <a:lstStyle/>
        <a:p>
          <a:endParaRPr lang="en-US"/>
        </a:p>
      </dgm:t>
    </dgm:pt>
    <dgm:pt modelId="{30449394-2500-4CB2-96BE-2B4AA6039223}" type="sibTrans" cxnId="{B0F1BB24-F8C7-448A-AC00-BA30D5806748}">
      <dgm:prSet/>
      <dgm:spPr/>
      <dgm:t>
        <a:bodyPr/>
        <a:lstStyle/>
        <a:p>
          <a:endParaRPr lang="en-US"/>
        </a:p>
      </dgm:t>
    </dgm:pt>
    <dgm:pt modelId="{2AC26D96-BF24-4D19-953F-323C9A842484}" type="pres">
      <dgm:prSet presAssocID="{7B74D2C9-69EE-435D-8EF6-FAF4F60EAD71}" presName="linear" presStyleCnt="0">
        <dgm:presLayoutVars>
          <dgm:animLvl val="lvl"/>
          <dgm:resizeHandles val="exact"/>
        </dgm:presLayoutVars>
      </dgm:prSet>
      <dgm:spPr/>
    </dgm:pt>
    <dgm:pt modelId="{1A326F37-AF84-441D-8369-18198B9C9773}" type="pres">
      <dgm:prSet presAssocID="{A47A247C-7970-4A94-A6C9-34447E4127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576173-2E9C-4D76-936B-BF6D9BAEC586}" type="pres">
      <dgm:prSet presAssocID="{ED275A16-4C90-4BC6-8F09-8A7C1227AAF0}" presName="spacer" presStyleCnt="0"/>
      <dgm:spPr/>
    </dgm:pt>
    <dgm:pt modelId="{C182A57B-2892-49FE-BB57-BCD8711055AC}" type="pres">
      <dgm:prSet presAssocID="{720670E9-580F-4B05-A672-3A8E796881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F01AC7-F3CC-4709-873A-99A19154A18D}" type="pres">
      <dgm:prSet presAssocID="{9E40224B-8BE7-4A5B-A9DD-C43B08F52C06}" presName="spacer" presStyleCnt="0"/>
      <dgm:spPr/>
    </dgm:pt>
    <dgm:pt modelId="{49DC1266-621E-4662-8197-9E7363AC19EC}" type="pres">
      <dgm:prSet presAssocID="{F9BC744A-FF82-4842-8189-C638A51D45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07570C-4C7C-4A80-840B-A57D3302F467}" type="pres">
      <dgm:prSet presAssocID="{C96B7F5B-7C09-4DBB-B3E1-05968D23CD52}" presName="spacer" presStyleCnt="0"/>
      <dgm:spPr/>
    </dgm:pt>
    <dgm:pt modelId="{9C3947F9-91AE-4EC6-BB86-5CE2B6CC4E8F}" type="pres">
      <dgm:prSet presAssocID="{9BA418CD-D5CD-40B9-8646-F276430A04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0F1BB24-F8C7-448A-AC00-BA30D5806748}" srcId="{7B74D2C9-69EE-435D-8EF6-FAF4F60EAD71}" destId="{9BA418CD-D5CD-40B9-8646-F276430A0424}" srcOrd="3" destOrd="0" parTransId="{902B0CBC-5E68-4305-B3CC-E491F309589A}" sibTransId="{30449394-2500-4CB2-96BE-2B4AA6039223}"/>
    <dgm:cxn modelId="{17DD4625-508F-4794-98D8-193C9050073E}" srcId="{7B74D2C9-69EE-435D-8EF6-FAF4F60EAD71}" destId="{A47A247C-7970-4A94-A6C9-34447E412787}" srcOrd="0" destOrd="0" parTransId="{A9E2E9D0-0912-4188-A67C-8827749A7E1A}" sibTransId="{ED275A16-4C90-4BC6-8F09-8A7C1227AAF0}"/>
    <dgm:cxn modelId="{D7A09F2B-2EA2-433A-9A10-19469A1C879D}" type="presOf" srcId="{720670E9-580F-4B05-A672-3A8E7968813B}" destId="{C182A57B-2892-49FE-BB57-BCD8711055AC}" srcOrd="0" destOrd="0" presId="urn:microsoft.com/office/officeart/2005/8/layout/vList2"/>
    <dgm:cxn modelId="{8D53EE37-C07F-4821-B7A8-50AEC7B61B04}" type="presOf" srcId="{F9BC744A-FF82-4842-8189-C638A51D4568}" destId="{49DC1266-621E-4662-8197-9E7363AC19EC}" srcOrd="0" destOrd="0" presId="urn:microsoft.com/office/officeart/2005/8/layout/vList2"/>
    <dgm:cxn modelId="{08FD0B7E-2C9D-4BDA-81E9-C6C6B2CEF792}" type="presOf" srcId="{7B74D2C9-69EE-435D-8EF6-FAF4F60EAD71}" destId="{2AC26D96-BF24-4D19-953F-323C9A842484}" srcOrd="0" destOrd="0" presId="urn:microsoft.com/office/officeart/2005/8/layout/vList2"/>
    <dgm:cxn modelId="{33714189-1600-49B5-B81E-0A8BBA6548CC}" srcId="{7B74D2C9-69EE-435D-8EF6-FAF4F60EAD71}" destId="{720670E9-580F-4B05-A672-3A8E7968813B}" srcOrd="1" destOrd="0" parTransId="{A1405C52-1482-4AD1-A370-A82A800F623A}" sibTransId="{9E40224B-8BE7-4A5B-A9DD-C43B08F52C06}"/>
    <dgm:cxn modelId="{3C38F198-FB9D-4ADC-8BBC-DE3F5AB5BF53}" type="presOf" srcId="{A47A247C-7970-4A94-A6C9-34447E412787}" destId="{1A326F37-AF84-441D-8369-18198B9C9773}" srcOrd="0" destOrd="0" presId="urn:microsoft.com/office/officeart/2005/8/layout/vList2"/>
    <dgm:cxn modelId="{7B5DBC9D-FA6F-4FCB-9898-7D5284B4CD6B}" type="presOf" srcId="{9BA418CD-D5CD-40B9-8646-F276430A0424}" destId="{9C3947F9-91AE-4EC6-BB86-5CE2B6CC4E8F}" srcOrd="0" destOrd="0" presId="urn:microsoft.com/office/officeart/2005/8/layout/vList2"/>
    <dgm:cxn modelId="{12CCD8AF-05EE-4645-BEE9-1490454DD8B4}" srcId="{7B74D2C9-69EE-435D-8EF6-FAF4F60EAD71}" destId="{F9BC744A-FF82-4842-8189-C638A51D4568}" srcOrd="2" destOrd="0" parTransId="{791A8C05-EAAD-4264-836C-D5CC4C93048A}" sibTransId="{C96B7F5B-7C09-4DBB-B3E1-05968D23CD52}"/>
    <dgm:cxn modelId="{9423526F-118B-40E9-BB80-056AE7DCA1AB}" type="presParOf" srcId="{2AC26D96-BF24-4D19-953F-323C9A842484}" destId="{1A326F37-AF84-441D-8369-18198B9C9773}" srcOrd="0" destOrd="0" presId="urn:microsoft.com/office/officeart/2005/8/layout/vList2"/>
    <dgm:cxn modelId="{5214D4B6-C178-4499-A74C-5621FFBD2B14}" type="presParOf" srcId="{2AC26D96-BF24-4D19-953F-323C9A842484}" destId="{BC576173-2E9C-4D76-936B-BF6D9BAEC586}" srcOrd="1" destOrd="0" presId="urn:microsoft.com/office/officeart/2005/8/layout/vList2"/>
    <dgm:cxn modelId="{B2688E86-2670-4CC0-8AEA-334CB1B6F230}" type="presParOf" srcId="{2AC26D96-BF24-4D19-953F-323C9A842484}" destId="{C182A57B-2892-49FE-BB57-BCD8711055AC}" srcOrd="2" destOrd="0" presId="urn:microsoft.com/office/officeart/2005/8/layout/vList2"/>
    <dgm:cxn modelId="{9219AFE4-FECD-42C1-A891-74C4C613E862}" type="presParOf" srcId="{2AC26D96-BF24-4D19-953F-323C9A842484}" destId="{30F01AC7-F3CC-4709-873A-99A19154A18D}" srcOrd="3" destOrd="0" presId="urn:microsoft.com/office/officeart/2005/8/layout/vList2"/>
    <dgm:cxn modelId="{8C96F578-A6DC-499D-8767-CDAC0A538BBB}" type="presParOf" srcId="{2AC26D96-BF24-4D19-953F-323C9A842484}" destId="{49DC1266-621E-4662-8197-9E7363AC19EC}" srcOrd="4" destOrd="0" presId="urn:microsoft.com/office/officeart/2005/8/layout/vList2"/>
    <dgm:cxn modelId="{EB325A27-A4A9-43D0-913A-716F3E947AC4}" type="presParOf" srcId="{2AC26D96-BF24-4D19-953F-323C9A842484}" destId="{D307570C-4C7C-4A80-840B-A57D3302F467}" srcOrd="5" destOrd="0" presId="urn:microsoft.com/office/officeart/2005/8/layout/vList2"/>
    <dgm:cxn modelId="{9EA07502-C03A-4266-95BE-B912EA0C7F0F}" type="presParOf" srcId="{2AC26D96-BF24-4D19-953F-323C9A842484}" destId="{9C3947F9-91AE-4EC6-BB86-5CE2B6CC4E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F0ACE-C8DB-4FC7-8E49-985A30484E1E}">
      <dsp:nvSpPr>
        <dsp:cNvPr id="0" name=""/>
        <dsp:cNvSpPr/>
      </dsp:nvSpPr>
      <dsp:spPr>
        <a:xfrm>
          <a:off x="0" y="6112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Klesanie záujmu o prírodovedné predmety</a:t>
          </a:r>
          <a:endParaRPr lang="en-US" sz="3200" kern="1200" dirty="0"/>
        </a:p>
      </dsp:txBody>
      <dsp:txXfrm>
        <a:off x="80417" y="141545"/>
        <a:ext cx="5753375" cy="1486526"/>
      </dsp:txXfrm>
    </dsp:sp>
    <dsp:sp modelId="{97A971DF-4C03-4B3F-B266-CD802B370353}">
      <dsp:nvSpPr>
        <dsp:cNvPr id="0" name=""/>
        <dsp:cNvSpPr/>
      </dsp:nvSpPr>
      <dsp:spPr>
        <a:xfrm>
          <a:off x="0" y="180064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Znižujúca sa úroveň vzdelávacích výsledkov v prírodovedných predmetoch</a:t>
          </a:r>
          <a:endParaRPr lang="en-US" sz="3200" kern="1200" dirty="0"/>
        </a:p>
      </dsp:txBody>
      <dsp:txXfrm>
        <a:off x="80417" y="1881065"/>
        <a:ext cx="5753375" cy="1486526"/>
      </dsp:txXfrm>
    </dsp:sp>
    <dsp:sp modelId="{4DF40BAC-E85E-4DD1-9BB8-5DEB33363E58}">
      <dsp:nvSpPr>
        <dsp:cNvPr id="0" name=""/>
        <dsp:cNvSpPr/>
      </dsp:nvSpPr>
      <dsp:spPr>
        <a:xfrm>
          <a:off x="0" y="3540168"/>
          <a:ext cx="5914209" cy="16473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/>
            <a:t>Prenikanie digitálnych technológií do každodenného života žiakov</a:t>
          </a:r>
          <a:endParaRPr lang="en-US" sz="3200" kern="1200" dirty="0"/>
        </a:p>
      </dsp:txBody>
      <dsp:txXfrm>
        <a:off x="80417" y="3620585"/>
        <a:ext cx="5753375" cy="1486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DFDD0-3ECF-440C-BD8F-06524A057823}">
      <dsp:nvSpPr>
        <dsp:cNvPr id="0" name=""/>
        <dsp:cNvSpPr/>
      </dsp:nvSpPr>
      <dsp:spPr>
        <a:xfrm>
          <a:off x="0" y="531695"/>
          <a:ext cx="2862748" cy="18491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/>
            <a:t>Vytvoriť digitálny učebný obsah</a:t>
          </a:r>
          <a:endParaRPr lang="en-US" sz="2400" kern="1200" dirty="0"/>
        </a:p>
      </dsp:txBody>
      <dsp:txXfrm>
        <a:off x="54160" y="585855"/>
        <a:ext cx="2754428" cy="1740850"/>
      </dsp:txXfrm>
    </dsp:sp>
    <dsp:sp modelId="{F0E07DFF-0D62-457A-8247-772F24806BF8}">
      <dsp:nvSpPr>
        <dsp:cNvPr id="0" name=""/>
        <dsp:cNvSpPr/>
      </dsp:nvSpPr>
      <dsp:spPr>
        <a:xfrm rot="34072">
          <a:off x="3058532" y="1198908"/>
          <a:ext cx="471711" cy="551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058535" y="1308542"/>
        <a:ext cx="330198" cy="331005"/>
      </dsp:txXfrm>
    </dsp:sp>
    <dsp:sp modelId="{FA113DD4-F728-49B9-B361-5993E93A6CD4}">
      <dsp:nvSpPr>
        <dsp:cNvPr id="0" name=""/>
        <dsp:cNvSpPr/>
      </dsp:nvSpPr>
      <dsp:spPr>
        <a:xfrm>
          <a:off x="3752727" y="478013"/>
          <a:ext cx="2733994" cy="2029648"/>
        </a:xfrm>
        <a:prstGeom prst="roundRect">
          <a:avLst>
            <a:gd name="adj" fmla="val 1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 dirty="0"/>
            <a:t>Implementovať digitálny učebný obsah do vyučovacieho procesu biológie</a:t>
          </a:r>
          <a:endParaRPr lang="en-US" sz="2600" kern="1200" dirty="0"/>
        </a:p>
      </dsp:txBody>
      <dsp:txXfrm>
        <a:off x="3812173" y="537459"/>
        <a:ext cx="2615102" cy="1910756"/>
      </dsp:txXfrm>
    </dsp:sp>
    <dsp:sp modelId="{2D532D7B-FC45-48CE-8C66-CA325FF2BC1C}">
      <dsp:nvSpPr>
        <dsp:cNvPr id="0" name=""/>
        <dsp:cNvSpPr/>
      </dsp:nvSpPr>
      <dsp:spPr>
        <a:xfrm>
          <a:off x="6682477" y="1216999"/>
          <a:ext cx="471593" cy="551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100" kern="1200"/>
        </a:p>
      </dsp:txBody>
      <dsp:txXfrm>
        <a:off x="6682477" y="1327334"/>
        <a:ext cx="330115" cy="331005"/>
      </dsp:txXfrm>
    </dsp:sp>
    <dsp:sp modelId="{FC6C9C9C-0221-46DA-A5F5-E0A11A853F1F}">
      <dsp:nvSpPr>
        <dsp:cNvPr id="0" name=""/>
        <dsp:cNvSpPr/>
      </dsp:nvSpPr>
      <dsp:spPr>
        <a:xfrm>
          <a:off x="7376520" y="825488"/>
          <a:ext cx="2224496" cy="1334697"/>
        </a:xfrm>
        <a:prstGeom prst="roundRect">
          <a:avLst>
            <a:gd name="adj" fmla="val 1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kern="1200"/>
            <a:t>Zvýšiť vedomostnú úroveň žiakov</a:t>
          </a:r>
          <a:endParaRPr lang="en-US" sz="2600" kern="1200"/>
        </a:p>
      </dsp:txBody>
      <dsp:txXfrm>
        <a:off x="7415612" y="864580"/>
        <a:ext cx="2146312" cy="1256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F538F-D08D-4123-8F7A-10F6BBA3A1F6}">
      <dsp:nvSpPr>
        <dsp:cNvPr id="0" name=""/>
        <dsp:cNvSpPr/>
      </dsp:nvSpPr>
      <dsp:spPr>
        <a:xfrm>
          <a:off x="2805" y="-33589"/>
          <a:ext cx="1888815" cy="29407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50" tIns="330200" rIns="136650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Analýza domácej a zahraničnej literatúry </a:t>
          </a:r>
          <a:endParaRPr lang="en-US" sz="1800" kern="1200" dirty="0"/>
        </a:p>
      </dsp:txBody>
      <dsp:txXfrm>
        <a:off x="2805" y="1083882"/>
        <a:ext cx="1888815" cy="1764429"/>
      </dsp:txXfrm>
    </dsp:sp>
    <dsp:sp modelId="{56B97FED-DF81-404D-92C0-7E506CEBF388}">
      <dsp:nvSpPr>
        <dsp:cNvPr id="0" name=""/>
        <dsp:cNvSpPr/>
      </dsp:nvSpPr>
      <dsp:spPr>
        <a:xfrm>
          <a:off x="579138" y="455237"/>
          <a:ext cx="736148" cy="7361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" tIns="12700" rIns="57393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  <a:endParaRPr lang="en-US" sz="3800" kern="1200" dirty="0"/>
        </a:p>
      </dsp:txBody>
      <dsp:txXfrm>
        <a:off x="686944" y="563043"/>
        <a:ext cx="520536" cy="520536"/>
      </dsp:txXfrm>
    </dsp:sp>
    <dsp:sp modelId="{868DEAAD-E898-4F9D-B075-A909E21E5697}">
      <dsp:nvSpPr>
        <dsp:cNvPr id="0" name=""/>
        <dsp:cNvSpPr/>
      </dsp:nvSpPr>
      <dsp:spPr>
        <a:xfrm>
          <a:off x="70846" y="2663609"/>
          <a:ext cx="1752733" cy="72"/>
        </a:xfrm>
        <a:prstGeom prst="rect">
          <a:avLst/>
        </a:prstGeom>
        <a:solidFill>
          <a:schemeClr val="accent5">
            <a:hueOff val="110352"/>
            <a:satOff val="64"/>
            <a:lumOff val="632"/>
            <a:alphaOff val="0"/>
          </a:schemeClr>
        </a:solidFill>
        <a:ln w="15875" cap="flat" cmpd="sng" algn="ctr">
          <a:solidFill>
            <a:schemeClr val="accent5">
              <a:hueOff val="110352"/>
              <a:satOff val="64"/>
              <a:lumOff val="6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68243-4169-452A-85BB-94ACAE657CBD}">
      <dsp:nvSpPr>
        <dsp:cNvPr id="0" name=""/>
        <dsp:cNvSpPr/>
      </dsp:nvSpPr>
      <dsp:spPr>
        <a:xfrm>
          <a:off x="2066894" y="-33589"/>
          <a:ext cx="1862139" cy="3039089"/>
        </a:xfrm>
        <a:prstGeom prst="rect">
          <a:avLst/>
        </a:prstGeom>
        <a:solidFill>
          <a:schemeClr val="accent5">
            <a:tint val="40000"/>
            <a:alpha val="90000"/>
            <a:hueOff val="310374"/>
            <a:satOff val="801"/>
            <a:lumOff val="17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310374"/>
              <a:satOff val="801"/>
              <a:lumOff val="1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50" tIns="330200" rIns="136650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Tvorba výskumného nástroja</a:t>
          </a:r>
          <a:endParaRPr lang="en-US" sz="1800" kern="1200" dirty="0"/>
        </a:p>
      </dsp:txBody>
      <dsp:txXfrm>
        <a:off x="2066894" y="1121264"/>
        <a:ext cx="1862139" cy="1823453"/>
      </dsp:txXfrm>
    </dsp:sp>
    <dsp:sp modelId="{DDB058B9-9FD8-4191-B0D4-86F46019AF1D}">
      <dsp:nvSpPr>
        <dsp:cNvPr id="0" name=""/>
        <dsp:cNvSpPr/>
      </dsp:nvSpPr>
      <dsp:spPr>
        <a:xfrm>
          <a:off x="2629889" y="504424"/>
          <a:ext cx="736148" cy="736148"/>
        </a:xfrm>
        <a:prstGeom prst="ellipse">
          <a:avLst/>
        </a:prstGeom>
        <a:solidFill>
          <a:schemeClr val="accent5">
            <a:hueOff val="220703"/>
            <a:satOff val="128"/>
            <a:lumOff val="1264"/>
            <a:alphaOff val="0"/>
          </a:schemeClr>
        </a:solidFill>
        <a:ln w="15875" cap="flat" cmpd="sng" algn="ctr">
          <a:solidFill>
            <a:schemeClr val="accent5">
              <a:hueOff val="220703"/>
              <a:satOff val="128"/>
              <a:lumOff val="1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" tIns="12700" rIns="57393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37695" y="612230"/>
        <a:ext cx="520536" cy="520536"/>
      </dsp:txXfrm>
    </dsp:sp>
    <dsp:sp modelId="{8FB20242-CBD5-4897-8BA7-52A1FE31862F}">
      <dsp:nvSpPr>
        <dsp:cNvPr id="0" name=""/>
        <dsp:cNvSpPr/>
      </dsp:nvSpPr>
      <dsp:spPr>
        <a:xfrm>
          <a:off x="2121596" y="2712796"/>
          <a:ext cx="1752733" cy="72"/>
        </a:xfrm>
        <a:prstGeom prst="rect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97413-7251-4AE3-96B0-66B83E2B5E8D}">
      <dsp:nvSpPr>
        <dsp:cNvPr id="0" name=""/>
        <dsp:cNvSpPr/>
      </dsp:nvSpPr>
      <dsp:spPr>
        <a:xfrm>
          <a:off x="4104306" y="-33589"/>
          <a:ext cx="1954946" cy="3103477"/>
        </a:xfrm>
        <a:prstGeom prst="rect">
          <a:avLst/>
        </a:prstGeom>
        <a:solidFill>
          <a:schemeClr val="accent5">
            <a:tint val="40000"/>
            <a:alpha val="90000"/>
            <a:hueOff val="620749"/>
            <a:satOff val="1602"/>
            <a:lumOff val="34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620749"/>
              <a:satOff val="1602"/>
              <a:lumOff val="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50" tIns="330200" rIns="136650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Tvorba digitálnych učebných obsahov</a:t>
          </a:r>
          <a:endParaRPr lang="en-US" sz="1800" kern="1200" dirty="0"/>
        </a:p>
      </dsp:txBody>
      <dsp:txXfrm>
        <a:off x="4104306" y="1145731"/>
        <a:ext cx="1954946" cy="1862086"/>
      </dsp:txXfrm>
    </dsp:sp>
    <dsp:sp modelId="{84266D0F-548C-4C72-AF56-B3E371811CF9}">
      <dsp:nvSpPr>
        <dsp:cNvPr id="0" name=""/>
        <dsp:cNvSpPr/>
      </dsp:nvSpPr>
      <dsp:spPr>
        <a:xfrm>
          <a:off x="4713705" y="536618"/>
          <a:ext cx="736148" cy="736148"/>
        </a:xfrm>
        <a:prstGeom prst="ellipse">
          <a:avLst/>
        </a:prstGeom>
        <a:solidFill>
          <a:schemeClr val="accent5">
            <a:hueOff val="441407"/>
            <a:satOff val="256"/>
            <a:lumOff val="2527"/>
            <a:alphaOff val="0"/>
          </a:schemeClr>
        </a:solidFill>
        <a:ln w="15875" cap="flat" cmpd="sng" algn="ctr">
          <a:solidFill>
            <a:schemeClr val="accent5">
              <a:hueOff val="441407"/>
              <a:satOff val="256"/>
              <a:lumOff val="25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" tIns="12700" rIns="57393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21511" y="644424"/>
        <a:ext cx="520536" cy="520536"/>
      </dsp:txXfrm>
    </dsp:sp>
    <dsp:sp modelId="{EF4FCCBC-AAD9-4AD2-9923-6088C73BB841}">
      <dsp:nvSpPr>
        <dsp:cNvPr id="0" name=""/>
        <dsp:cNvSpPr/>
      </dsp:nvSpPr>
      <dsp:spPr>
        <a:xfrm>
          <a:off x="4205413" y="2744990"/>
          <a:ext cx="1752733" cy="72"/>
        </a:xfrm>
        <a:prstGeom prst="rect">
          <a:avLst/>
        </a:prstGeom>
        <a:solidFill>
          <a:schemeClr val="accent5">
            <a:hueOff val="551758"/>
            <a:satOff val="320"/>
            <a:lumOff val="3159"/>
            <a:alphaOff val="0"/>
          </a:schemeClr>
        </a:solidFill>
        <a:ln w="15875" cap="flat" cmpd="sng" algn="ctr">
          <a:solidFill>
            <a:schemeClr val="accent5">
              <a:hueOff val="551758"/>
              <a:satOff val="320"/>
              <a:lumOff val="3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2FDAC-5AED-4315-831B-BE2A1A910B85}">
      <dsp:nvSpPr>
        <dsp:cNvPr id="0" name=""/>
        <dsp:cNvSpPr/>
      </dsp:nvSpPr>
      <dsp:spPr>
        <a:xfrm>
          <a:off x="6234526" y="-33589"/>
          <a:ext cx="1858090" cy="3170663"/>
        </a:xfrm>
        <a:prstGeom prst="rect">
          <a:avLst/>
        </a:prstGeom>
        <a:solidFill>
          <a:schemeClr val="accent5">
            <a:tint val="40000"/>
            <a:alpha val="90000"/>
            <a:hueOff val="931123"/>
            <a:satOff val="2403"/>
            <a:lumOff val="52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931123"/>
              <a:satOff val="2403"/>
              <a:lumOff val="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50" tIns="330200" rIns="136650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Tvorba metodických materiálov           v podobe príprav</a:t>
          </a:r>
          <a:endParaRPr lang="en-US" sz="1800" kern="1200" dirty="0"/>
        </a:p>
      </dsp:txBody>
      <dsp:txXfrm>
        <a:off x="6234526" y="1171262"/>
        <a:ext cx="1858090" cy="1902398"/>
      </dsp:txXfrm>
    </dsp:sp>
    <dsp:sp modelId="{F10A0124-CC3D-4812-9C56-4C46BD538B20}">
      <dsp:nvSpPr>
        <dsp:cNvPr id="0" name=""/>
        <dsp:cNvSpPr/>
      </dsp:nvSpPr>
      <dsp:spPr>
        <a:xfrm>
          <a:off x="6795497" y="570211"/>
          <a:ext cx="736148" cy="736148"/>
        </a:xfrm>
        <a:prstGeom prst="ellipse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" tIns="12700" rIns="57393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03303" y="678017"/>
        <a:ext cx="520536" cy="520536"/>
      </dsp:txXfrm>
    </dsp:sp>
    <dsp:sp modelId="{4685D53A-3F28-40BC-BFDD-EC22A5FBD20E}">
      <dsp:nvSpPr>
        <dsp:cNvPr id="0" name=""/>
        <dsp:cNvSpPr/>
      </dsp:nvSpPr>
      <dsp:spPr>
        <a:xfrm>
          <a:off x="6287204" y="2778583"/>
          <a:ext cx="1752733" cy="72"/>
        </a:xfrm>
        <a:prstGeom prst="rect">
          <a:avLst/>
        </a:prstGeom>
        <a:solidFill>
          <a:schemeClr val="accent5">
            <a:hueOff val="772462"/>
            <a:satOff val="448"/>
            <a:lumOff val="4422"/>
            <a:alphaOff val="0"/>
          </a:schemeClr>
        </a:solidFill>
        <a:ln w="15875" cap="flat" cmpd="sng" algn="ctr">
          <a:solidFill>
            <a:schemeClr val="accent5">
              <a:hueOff val="772462"/>
              <a:satOff val="448"/>
              <a:lumOff val="4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2BC7C-E5A8-4790-98F3-213D7FACBDE2}">
      <dsp:nvSpPr>
        <dsp:cNvPr id="0" name=""/>
        <dsp:cNvSpPr/>
      </dsp:nvSpPr>
      <dsp:spPr>
        <a:xfrm>
          <a:off x="8267890" y="3"/>
          <a:ext cx="1869412" cy="3103477"/>
        </a:xfrm>
        <a:prstGeom prst="rect">
          <a:avLst/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41497"/>
              <a:satOff val="3204"/>
              <a:lumOff val="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50" tIns="330200" rIns="136650" bIns="3302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Realizácia výskumu</a:t>
          </a:r>
          <a:endParaRPr lang="en-US" sz="1800" kern="1200" dirty="0"/>
        </a:p>
      </dsp:txBody>
      <dsp:txXfrm>
        <a:off x="8267890" y="1179324"/>
        <a:ext cx="1869412" cy="1862086"/>
      </dsp:txXfrm>
    </dsp:sp>
    <dsp:sp modelId="{EC1FB512-5358-4111-905B-8229E442508F}">
      <dsp:nvSpPr>
        <dsp:cNvPr id="0" name=""/>
        <dsp:cNvSpPr/>
      </dsp:nvSpPr>
      <dsp:spPr>
        <a:xfrm>
          <a:off x="8834522" y="536618"/>
          <a:ext cx="736148" cy="736148"/>
        </a:xfrm>
        <a:prstGeom prst="ellipse">
          <a:avLst/>
        </a:prstGeom>
        <a:solidFill>
          <a:schemeClr val="accent5">
            <a:hueOff val="882813"/>
            <a:satOff val="512"/>
            <a:lumOff val="5054"/>
            <a:alphaOff val="0"/>
          </a:schemeClr>
        </a:solidFill>
        <a:ln w="15875" cap="flat" cmpd="sng" algn="ctr">
          <a:solidFill>
            <a:schemeClr val="accent5">
              <a:hueOff val="882813"/>
              <a:satOff val="512"/>
              <a:lumOff val="5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93" tIns="12700" rIns="57393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942328" y="644424"/>
        <a:ext cx="520536" cy="520536"/>
      </dsp:txXfrm>
    </dsp:sp>
    <dsp:sp modelId="{8DF77031-7B44-4847-9BB8-77FA81A51C53}">
      <dsp:nvSpPr>
        <dsp:cNvPr id="0" name=""/>
        <dsp:cNvSpPr/>
      </dsp:nvSpPr>
      <dsp:spPr>
        <a:xfrm>
          <a:off x="8326229" y="2744990"/>
          <a:ext cx="1752733" cy="72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62FF1-F840-4BE3-9A02-702AB224CEA7}">
      <dsp:nvSpPr>
        <dsp:cNvPr id="0" name=""/>
        <dsp:cNvSpPr/>
      </dsp:nvSpPr>
      <dsp:spPr>
        <a:xfrm>
          <a:off x="0" y="389841"/>
          <a:ext cx="960119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D8E6D-3280-45C7-ADB2-EB5B4AB9ABE1}">
      <dsp:nvSpPr>
        <dsp:cNvPr id="0" name=""/>
        <dsp:cNvSpPr/>
      </dsp:nvSpPr>
      <dsp:spPr>
        <a:xfrm>
          <a:off x="480059" y="35601"/>
          <a:ext cx="6720837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Spoločenstvo organizmov – Vodné spoločenstvo</a:t>
          </a:r>
        </a:p>
      </dsp:txBody>
      <dsp:txXfrm>
        <a:off x="514644" y="70186"/>
        <a:ext cx="6651667" cy="639310"/>
      </dsp:txXfrm>
    </dsp:sp>
    <dsp:sp modelId="{993AD879-D698-4666-9A98-9CDF8FB1B6E0}">
      <dsp:nvSpPr>
        <dsp:cNvPr id="0" name=""/>
        <dsp:cNvSpPr/>
      </dsp:nvSpPr>
      <dsp:spPr>
        <a:xfrm>
          <a:off x="0" y="1478481"/>
          <a:ext cx="9601196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99872" rIns="74516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400" kern="1200"/>
            <a:t>2 hodiny priebežné opakovanie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400" kern="1200"/>
            <a:t>1 hodina záverečné opakovanie</a:t>
          </a:r>
          <a:endParaRPr lang="en-US" sz="2400" kern="1200"/>
        </a:p>
      </dsp:txBody>
      <dsp:txXfrm>
        <a:off x="0" y="1478481"/>
        <a:ext cx="9601196" cy="1360800"/>
      </dsp:txXfrm>
    </dsp:sp>
    <dsp:sp modelId="{D1197A84-3A5A-4E47-8A47-A941947D6239}">
      <dsp:nvSpPr>
        <dsp:cNvPr id="0" name=""/>
        <dsp:cNvSpPr/>
      </dsp:nvSpPr>
      <dsp:spPr>
        <a:xfrm>
          <a:off x="480059" y="1124241"/>
          <a:ext cx="6720837" cy="70848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/>
            <a:t>14 vyučovacích hodín</a:t>
          </a:r>
          <a:endParaRPr lang="en-US" sz="2400" kern="1200"/>
        </a:p>
      </dsp:txBody>
      <dsp:txXfrm>
        <a:off x="514644" y="1158826"/>
        <a:ext cx="6651667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26F37-AF84-441D-8369-18198B9C9773}">
      <dsp:nvSpPr>
        <dsp:cNvPr id="0" name=""/>
        <dsp:cNvSpPr/>
      </dsp:nvSpPr>
      <dsp:spPr>
        <a:xfrm>
          <a:off x="0" y="17106"/>
          <a:ext cx="9601196" cy="671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/>
            <a:t>Cilliers  (2017)  </a:t>
          </a:r>
          <a:r>
            <a:rPr lang="sk-SK" sz="1800" kern="1200"/>
            <a:t>- potreba implementácie digitálnych technológií do vyučovacieho procesu</a:t>
          </a:r>
          <a:endParaRPr lang="en-US" sz="1800" kern="1200"/>
        </a:p>
      </dsp:txBody>
      <dsp:txXfrm>
        <a:off x="32770" y="49876"/>
        <a:ext cx="9535656" cy="605747"/>
      </dsp:txXfrm>
    </dsp:sp>
    <dsp:sp modelId="{C182A57B-2892-49FE-BB57-BCD8711055AC}">
      <dsp:nvSpPr>
        <dsp:cNvPr id="0" name=""/>
        <dsp:cNvSpPr/>
      </dsp:nvSpPr>
      <dsp:spPr>
        <a:xfrm>
          <a:off x="0" y="740234"/>
          <a:ext cx="9601196" cy="6712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/>
            <a:t>Peeraera a Van Petegema (2012) </a:t>
          </a:r>
          <a:r>
            <a:rPr lang="sk-SK" sz="1800" kern="1200"/>
            <a:t>– zvyšovanie efektivity  učiteľovho sprostredkovania učebného obsahu technológiami </a:t>
          </a:r>
          <a:endParaRPr lang="en-US" sz="1800" kern="1200"/>
        </a:p>
      </dsp:txBody>
      <dsp:txXfrm>
        <a:off x="32770" y="773004"/>
        <a:ext cx="9535656" cy="605747"/>
      </dsp:txXfrm>
    </dsp:sp>
    <dsp:sp modelId="{49DC1266-621E-4662-8197-9E7363AC19EC}">
      <dsp:nvSpPr>
        <dsp:cNvPr id="0" name=""/>
        <dsp:cNvSpPr/>
      </dsp:nvSpPr>
      <dsp:spPr>
        <a:xfrm>
          <a:off x="0" y="1463361"/>
          <a:ext cx="9601196" cy="6712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 err="1"/>
            <a:t>Jeno</a:t>
          </a:r>
          <a:r>
            <a:rPr lang="sk-SK" sz="1800" b="1" kern="1200" dirty="0"/>
            <a:t> et al. (2017) – </a:t>
          </a:r>
          <a:r>
            <a:rPr lang="sk-SK" sz="1800" kern="1200" dirty="0"/>
            <a:t>potreba systematického a pravidelného využívania digitálnych technológií</a:t>
          </a:r>
          <a:endParaRPr lang="en-US" sz="1800" kern="1200" dirty="0"/>
        </a:p>
      </dsp:txBody>
      <dsp:txXfrm>
        <a:off x="32770" y="1496131"/>
        <a:ext cx="9535656" cy="605747"/>
      </dsp:txXfrm>
    </dsp:sp>
    <dsp:sp modelId="{9C3947F9-91AE-4EC6-BB86-5CE2B6CC4E8F}">
      <dsp:nvSpPr>
        <dsp:cNvPr id="0" name=""/>
        <dsp:cNvSpPr/>
      </dsp:nvSpPr>
      <dsp:spPr>
        <a:xfrm>
          <a:off x="0" y="2186489"/>
          <a:ext cx="9601196" cy="6712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 err="1"/>
            <a:t>Fansury</a:t>
          </a:r>
          <a:r>
            <a:rPr lang="sk-SK" sz="1800" b="1" kern="1200" dirty="0"/>
            <a:t> et al. (2020) - </a:t>
          </a:r>
          <a:r>
            <a:rPr lang="sk-SK" sz="1800" kern="1200" dirty="0"/>
            <a:t>efektívnejší vzdelávací prostriedok digitálny učebný obsah - vytvorený učiteľom</a:t>
          </a:r>
          <a:endParaRPr lang="en-US" sz="1800" kern="1200" dirty="0"/>
        </a:p>
      </dsp:txBody>
      <dsp:txXfrm>
        <a:off x="32770" y="2219259"/>
        <a:ext cx="9535656" cy="605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17E5-593A-4563-8DB2-883B8F4607EC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968B-1369-422E-8252-FEFD1460F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486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968B-1369-422E-8252-FEFD1460F6A1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61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968B-1369-422E-8252-FEFD1460F6A1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759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968B-1369-422E-8252-FEFD1460F6A1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7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2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583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1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1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544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7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362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6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2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03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3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0034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72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8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473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5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7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DED3A-E94A-42CE-910F-016E40E58841}" type="datetimeFigureOut">
              <a:rPr lang="sk-SK" smtClean="0"/>
              <a:t>18. 8. 2023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880F46-07A5-41B0-8245-F104B9773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519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4206fffbd249600187615e3/interactive-content-save-the-planet-breakout" TargetMode="External"/><Relationship Id="rId2" Type="http://schemas.openxmlformats.org/officeDocument/2006/relationships/hyperlink" Target="https://view.genial.ly/64620a9ecf8d3200129bacff/interactive-content-copy-swimming-qui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n-vedy.webnode.sk/?_ga=2.249753798.13957462.1692303947-1188847549.1663618474&amp;_gl=1*u47bar*_ga*MTE4ODg0NzU0OS4xNjYzNjE4NDc0*_ga_YSX1HV0KT8*MTY5MjMwMzk0Ny4xNTguMS4xNjkyMzAzOTkxLjAuMC4w" TargetMode="External"/><Relationship Id="rId2" Type="http://schemas.openxmlformats.org/officeDocument/2006/relationships/hyperlink" Target="https://zivot-v-lese7.webnode.sk/?_ga=2.245552964.13957462.1692303947-1188847549.1663618474&amp;_gl=1*h0x68s*_ga*MTE4ODg0NzU0OS4xNjYzNjE4NDc0*_ga_YSX1HV0KT8*MTY5MjMwMzk0Ny4xNTguMS4xNjkyMzA0MTI0LjAuMC4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dri-stvrtaci.webnode.s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ivot-vo-vode.webnode.s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48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0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E21FC7F-C4EE-FE69-1B4F-240812D93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TVORBA A VYUŽITIE DIGITÁLNEHO UČEBNÉHO OBSAHU VO VYUČOVANÍ BIOLÓGIE</a:t>
            </a:r>
            <a:br>
              <a:rPr lang="sk-SK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3F0597-EC26-69FE-746C-E14D2507D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sk-SK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Záverečná práca z rozširujúceho štúdia</a:t>
            </a:r>
            <a:endParaRPr lang="sk-SK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73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57338C25-6458-3BC4-2F82-5DB4BCE9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Pretest</a:t>
            </a: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78337137-1207-1C3B-6949-EFCCC908282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4913522" y="1233889"/>
            <a:ext cx="7086967" cy="42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560AAF-9A37-99A5-B256-F3D16A38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Postest</a:t>
            </a:r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68BF79B-164B-ECBF-6529-D8DC8030D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31" y="1277958"/>
            <a:ext cx="6762432" cy="39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075A7BC-42CB-3A86-4DA9-7CA6D113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558834"/>
            <a:ext cx="6241816" cy="1696598"/>
          </a:xfrm>
        </p:spPr>
        <p:txBody>
          <a:bodyPr>
            <a:noAutofit/>
          </a:bodyPr>
          <a:lstStyle/>
          <a:p>
            <a:r>
              <a:rPr lang="sk-SK" sz="3200" dirty="0"/>
              <a:t>Komparácia výsledkov experimentálnej a kontrolnej skupiny v konkrétnej úlohe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51C15C70-71A1-59DA-9FDC-D24818C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6AD6702-F0BB-D424-8DB5-C024AFC85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09" t="50597" r="10115" b="20855"/>
          <a:stretch/>
        </p:blipFill>
        <p:spPr>
          <a:xfrm>
            <a:off x="1871410" y="3321532"/>
            <a:ext cx="5288096" cy="1762699"/>
          </a:xfrm>
          <a:prstGeom prst="rect">
            <a:avLst/>
          </a:prstGeom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BC6113AE-B1D8-AC97-024A-E6B42D08F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868046"/>
              </p:ext>
            </p:extLst>
          </p:nvPr>
        </p:nvGraphicFramePr>
        <p:xfrm>
          <a:off x="8113226" y="1883832"/>
          <a:ext cx="3256181" cy="371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651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4246DF09-6020-59EA-33B7-3BEF1FBB3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7" t="30370" r="8479" b="42963"/>
          <a:stretch/>
        </p:blipFill>
        <p:spPr>
          <a:xfrm>
            <a:off x="653000" y="1883832"/>
            <a:ext cx="7105972" cy="2467832"/>
          </a:xfrm>
          <a:prstGeom prst="rect">
            <a:avLst/>
          </a:prstGeom>
        </p:spPr>
      </p:pic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CB69CB50-B8AC-2466-CAA9-EBF209D41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550654"/>
              </p:ext>
            </p:extLst>
          </p:nvPr>
        </p:nvGraphicFramePr>
        <p:xfrm>
          <a:off x="8113226" y="1883832"/>
          <a:ext cx="3256181" cy="371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180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D0D786-4694-2B47-D4A1-9009D49E1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805" y="791737"/>
            <a:ext cx="6004193" cy="5024863"/>
          </a:xfrm>
        </p:spPr>
        <p:txBody>
          <a:bodyPr>
            <a:normAutofit/>
          </a:bodyPr>
          <a:lstStyle/>
          <a:p>
            <a:r>
              <a:rPr lang="sk-SK" sz="3200" dirty="0"/>
              <a:t>Komparácia výsledkov  experimentálnej skupiny v rámci </a:t>
            </a:r>
            <a:r>
              <a:rPr lang="sk-SK" sz="3200" dirty="0" err="1"/>
              <a:t>pretestu</a:t>
            </a:r>
            <a:r>
              <a:rPr lang="sk-SK" sz="3200" dirty="0"/>
              <a:t> a </a:t>
            </a:r>
            <a:r>
              <a:rPr lang="sk-SK" sz="3200" dirty="0" err="1"/>
              <a:t>posttestu</a:t>
            </a:r>
            <a:endParaRPr lang="sk-SK" sz="32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3D831C0-94F1-E562-C59C-6B60D40EF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95" t="25542" r="3906" b="36386"/>
          <a:stretch/>
        </p:blipFill>
        <p:spPr>
          <a:xfrm>
            <a:off x="1674564" y="2257138"/>
            <a:ext cx="5282542" cy="3809125"/>
          </a:xfrm>
          <a:prstGeom prst="rect">
            <a:avLst/>
          </a:prstGeom>
        </p:spPr>
      </p:pic>
      <p:graphicFrame>
        <p:nvGraphicFramePr>
          <p:cNvPr id="8" name="Zástupný objekt pre obrázok 7">
            <a:extLst>
              <a:ext uri="{FF2B5EF4-FFF2-40B4-BE49-F238E27FC236}">
                <a16:creationId xmlns:a16="http://schemas.microsoft.com/office/drawing/2014/main" id="{85CB2774-990B-FC70-31B7-066FD569F5F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184892350"/>
              </p:ext>
            </p:extLst>
          </p:nvPr>
        </p:nvGraphicFramePr>
        <p:xfrm>
          <a:off x="8094663" y="1041400"/>
          <a:ext cx="306387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18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F92CA-7FF8-4811-1BF2-8E8D6C8A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133"/>
            <a:ext cx="9601198" cy="790912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Diskusia</a:t>
            </a: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F7CF471F-B7FA-4ADE-9C1B-A6268F348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385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916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BBF1F-4E0E-2FB9-7E05-BBC64F45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3617"/>
          </a:xfrm>
        </p:spPr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C2BD87-79A0-ED86-DDCB-92A5F9A1B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6" y="2478796"/>
            <a:ext cx="4720678" cy="3525398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sk-SK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Odporúčame implementovať digitálny učebný obsah do vyučovacieho procesu z dôvodu: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interaktivita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prepojenie s reálnym životom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okamžitá spätná väzba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znova použiteľnosť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ekologickosť 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sk-SK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sk-SK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Harlick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 </a:t>
            </a:r>
            <a:r>
              <a:rPr lang="sk-SK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Halleran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sk-SK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(2015)</a:t>
            </a:r>
            <a:r>
              <a:rPr lang="sk-SK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 aplikovať digitálny učebný obsah do procesu výučby 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že digitálny učebný obsah by mal byť aplikovaný do procesu výučby z dôvodu zefektívnenia procesu výučby žiakov, no pri jeho aplikácií je potrebné zvážiť či slúži  k splneniu vytýčených cieľov a k uľahčeniu osvojovania si nových poznatkov. </a:t>
            </a:r>
          </a:p>
          <a:p>
            <a:r>
              <a:rPr lang="sk-SK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základe analýzy a porovnania vzdelávacích výsledkov </a:t>
            </a:r>
            <a:r>
              <a:rPr lang="sk-SK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posttestu</a:t>
            </a:r>
            <a:r>
              <a:rPr lang="sk-SK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rámci oboch výskumných skupín môžeme konštatovať, že žiaci experimentálnej skupiny, v ktorej bol aplikovaný vytvorený digitálny obsah, dosiahli lepšie vzdelávacie výsledky ako žiaci v kontrolnej skupine. Vzhľadom na toto zistenie, ale i na základe pozorovania z  realizovanej výučby môžeme odporučiť implementáciu vytvoreného digitálneho obsahu vo vyučovaní biológie  v piatom ročníku základnej školy.</a:t>
            </a:r>
            <a:endParaRPr lang="sk-SK" sz="1600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8E3668CB-6FB6-75ED-F74A-49B404C75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4524" y="2633031"/>
            <a:ext cx="4024449" cy="3242836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implementácii brať do úvahy: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možnosti žiaka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možnosti učiteľa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možnosti školy</a:t>
            </a:r>
          </a:p>
          <a:p>
            <a:pPr>
              <a:buFont typeface="Wingdings" panose="05000000000000000000" pitchFamily="2" charset="2"/>
              <a:buChar char="q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4960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64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66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FE4038C5-4A5A-8513-D36E-23C07585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Ďakujem za pozornosť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3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37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9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A0ACCAF-2621-B8ED-7468-C7581D86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Materiály k otázkam</a:t>
            </a:r>
            <a:endParaRPr lang="en-US" sz="54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04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5" name="Picture 1044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DC797EC-DAA2-2F83-C311-534DEF68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Genially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enially, the platform for interactive animated content">
            <a:extLst>
              <a:ext uri="{FF2B5EF4-FFF2-40B4-BE49-F238E27FC236}">
                <a16:creationId xmlns:a16="http://schemas.microsoft.com/office/drawing/2014/main" id="{3AFA906C-97FF-F17D-BFC7-49251C855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" r="2" b="5563"/>
          <a:stretch/>
        </p:blipFill>
        <p:spPr bwMode="auto">
          <a:xfrm>
            <a:off x="1412683" y="1410208"/>
            <a:ext cx="434892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07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438A7F-8310-7FAE-DF03-40A4293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Úvod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DCA1B8A6-99BE-3870-309E-D3964E4ED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17032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91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1BA9113-F5DE-AB0B-C88B-37FBC4BAC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9" t="12691" r="14066" b="9558"/>
          <a:stretch/>
        </p:blipFill>
        <p:spPr>
          <a:xfrm>
            <a:off x="1498294" y="863783"/>
            <a:ext cx="8978747" cy="53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48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45269BE-793A-0687-8A6D-7EE6DB757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9" t="26185" r="14382" b="21927"/>
          <a:stretch/>
        </p:blipFill>
        <p:spPr>
          <a:xfrm>
            <a:off x="1498294" y="1795749"/>
            <a:ext cx="8940184" cy="35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598B643-8424-4157-E45F-4A6F482A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8" t="10442" r="2410" b="18072"/>
          <a:stretch/>
        </p:blipFill>
        <p:spPr>
          <a:xfrm>
            <a:off x="1563827" y="1385371"/>
            <a:ext cx="9442023" cy="40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03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BB30FBF-BACD-C1D4-9A71-E47BB5894E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33687" t="35482" r="22607" b="13715"/>
          <a:stretch/>
        </p:blipFill>
        <p:spPr>
          <a:xfrm>
            <a:off x="738130" y="814335"/>
            <a:ext cx="4540250" cy="2968625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8D6241D-771F-FB5D-2FB4-6FFCA42FDC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7" t="33410" r="18998" b="8112"/>
          <a:stretch/>
        </p:blipFill>
        <p:spPr>
          <a:xfrm>
            <a:off x="5278380" y="2944829"/>
            <a:ext cx="5614232" cy="25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21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F406E-8476-E68A-C183-2FEDFF9A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0B0A8F-4E57-BFED-BDD1-0E0874B6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2"/>
              </a:rPr>
              <a:t>https://view.genial.ly/64620a9ecf8d3200129bacff/interactive-content-copy-swimming-quiz</a:t>
            </a:r>
            <a:endParaRPr lang="sk-SK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sk-SK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3"/>
              </a:rPr>
              <a:t>https://view.genial.ly/64206fffbd249600187615e3/interactive-content-save-the-planet-breakout</a:t>
            </a:r>
            <a:endParaRPr lang="sk-SK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65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E3511B7-5F0C-EED4-AA2F-6F35F875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Využitie  digitálneho obsahu a jeho </a:t>
            </a:r>
            <a:r>
              <a:rPr lang="sk-SK"/>
              <a:t>zdielanie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159CDE9-F5AA-F610-A9FC-010F49CEF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i="0" u="none" strike="noStrike" dirty="0">
                <a:solidFill>
                  <a:srgbClr val="0097F5"/>
                </a:solidFill>
                <a:effectLst/>
                <a:latin typeface="GraphikCommercial"/>
                <a:hlinkClick r:id="rId2"/>
              </a:rPr>
              <a:t>https://zivot-v-lese7.webnode.sk</a:t>
            </a:r>
            <a:endParaRPr lang="sk-SK" b="0" i="0" u="none" strike="noStrike" dirty="0">
              <a:solidFill>
                <a:srgbClr val="0097F5"/>
              </a:solidFill>
              <a:effectLst/>
              <a:latin typeface="GraphikCommercial"/>
              <a:hlinkClick r:id="rId3"/>
            </a:endParaRPr>
          </a:p>
          <a:p>
            <a:r>
              <a:rPr lang="sk-SK" b="0" i="0" u="none" strike="noStrike" dirty="0">
                <a:solidFill>
                  <a:srgbClr val="0097F5"/>
                </a:solidFill>
                <a:effectLst/>
                <a:latin typeface="GraphikCommercial"/>
                <a:hlinkClick r:id="rId4"/>
              </a:rPr>
              <a:t>https://mudri-stvrtaci.webnode.sk</a:t>
            </a:r>
            <a:endParaRPr lang="sk-SK" b="0" i="0" u="none" strike="noStrike" dirty="0">
              <a:solidFill>
                <a:srgbClr val="0097F5"/>
              </a:solidFill>
              <a:effectLst/>
              <a:latin typeface="GraphikCommercial"/>
            </a:endParaRPr>
          </a:p>
          <a:p>
            <a:r>
              <a:rPr lang="sk-SK" b="0" i="0" u="none" strike="noStrike" dirty="0">
                <a:solidFill>
                  <a:srgbClr val="0097F5"/>
                </a:solidFill>
                <a:effectLst/>
                <a:latin typeface="GraphikCommercial"/>
                <a:hlinkClick r:id="rId3"/>
              </a:rPr>
              <a:t>https://den-vedy.webnode.sk</a:t>
            </a:r>
            <a:endParaRPr lang="sk-SK" b="0" i="0" dirty="0">
              <a:solidFill>
                <a:srgbClr val="586C8F"/>
              </a:solidFill>
              <a:effectLst/>
              <a:latin typeface="GraphikCommercial"/>
            </a:endParaRPr>
          </a:p>
          <a:p>
            <a:endParaRPr lang="sk-SK" b="0" i="0" dirty="0">
              <a:solidFill>
                <a:srgbClr val="586C8F"/>
              </a:solidFill>
              <a:effectLst/>
              <a:latin typeface="GraphikCommercial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002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67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69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06A94A2-4F88-DA99-B124-0F79B6D5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/>
              <a:t>Vypracovala: </a:t>
            </a:r>
            <a:r>
              <a:rPr lang="en-US" sz="3400" dirty="0"/>
              <a:t>Mgr. </a:t>
            </a:r>
            <a:r>
              <a:rPr lang="en-US" sz="3400"/>
              <a:t>Mária Rečičárova</a:t>
            </a:r>
            <a:br>
              <a:rPr lang="en-US" sz="3400"/>
            </a:br>
            <a:r>
              <a:rPr lang="en-US" sz="3400" b="1"/>
              <a:t>Školský rok: </a:t>
            </a:r>
            <a:r>
              <a:rPr lang="en-US" sz="3400" dirty="0"/>
              <a:t>2022-2023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21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34BA3E7-619C-E3A7-C964-A234B2AD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Cieľ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C2979399-68BF-316E-2497-1AE18C22E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5028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7438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AB960-C1E1-4AB0-0137-3B072CAF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262626"/>
                </a:solidFill>
              </a:rPr>
              <a:t>Metodika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48A2A25-3A78-1B1C-55FF-18E788601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04460"/>
              </p:ext>
            </p:extLst>
          </p:nvPr>
        </p:nvGraphicFramePr>
        <p:xfrm>
          <a:off x="1295400" y="2772384"/>
          <a:ext cx="10140108" cy="310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5230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92CEA-6F07-F3F0-7A3B-DDE697FA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Výskumný nástroj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608007-DC14-90AF-43D9-878BD599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sk-SK" sz="3200" dirty="0"/>
              <a:t>19 </a:t>
            </a:r>
            <a:r>
              <a:rPr lang="sk-SK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testovacích položiek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 otvorených úloh s možnosťou krátkej odpovede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 uzavretých úloh : - možnosť jednej správnej odpovede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sk-SK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- priraďovacie a  usporiadacie úlohy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- úlohy na posudzovanie pravdivosti výrokov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testovacia úloha  na diagnostiku čitateľských zručností žiaka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sk-SK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sk-SK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6897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EAE13-F62F-B25D-E144-57B126E3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Výskumný súbor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CE20A0-4BE4-F190-C814-1B4DF6061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3200" b="1" u="sng" dirty="0">
                <a:solidFill>
                  <a:srgbClr val="FFC000"/>
                </a:solidFill>
              </a:rPr>
              <a:t>Experimentálna skupina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3145544-E2F1-5736-5F17-6150221765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k-SK" dirty="0"/>
              <a:t>11 žiakov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k-SK" dirty="0"/>
              <a:t>v </a:t>
            </a:r>
            <a:r>
              <a:rPr lang="sk-SK" dirty="0" err="1"/>
              <a:t>preteste</a:t>
            </a:r>
            <a:r>
              <a:rPr lang="sk-SK" dirty="0"/>
              <a:t> nižší  počet celkových  bodov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k-SK" dirty="0"/>
              <a:t>práca s vytvorením digitálnym učebným obsahom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578AA9B-E775-987D-C2E2-A9F9D6916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sz="3200" b="1" u="sng" dirty="0">
                <a:solidFill>
                  <a:srgbClr val="FFC000"/>
                </a:solidFill>
              </a:rPr>
              <a:t>Kontrolná skupina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D1BBCE89-E31F-A2ED-FB86-8DDF7C1618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k-SK" dirty="0"/>
              <a:t>15 žiakov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k-SK" dirty="0"/>
              <a:t>v </a:t>
            </a:r>
            <a:r>
              <a:rPr lang="sk-SK" dirty="0" err="1"/>
              <a:t>preteste</a:t>
            </a:r>
            <a:r>
              <a:rPr lang="sk-SK" dirty="0"/>
              <a:t> vyšší počet celkových  bodov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k-SK" dirty="0"/>
              <a:t>práca s učebnicou, pracovnými listami v printovej podobe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8734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24A5A-E50B-2273-C7DD-905B2109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Vytvorený digitálny učebný obsah</a:t>
            </a:r>
            <a:br>
              <a:rPr lang="sk-SK" dirty="0"/>
            </a:br>
            <a:r>
              <a:rPr lang="sk-SK" sz="3100" b="1" i="0" u="none" strike="noStrike" dirty="0">
                <a:solidFill>
                  <a:srgbClr val="FFC000"/>
                </a:solidFill>
                <a:effectLst/>
                <a:latin typeface="GraphikCommerc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https://zivot-vo-vode.webnode.sk</a:t>
            </a:r>
            <a:br>
              <a:rPr lang="sk-SK" sz="3100" b="1" i="0" dirty="0">
                <a:solidFill>
                  <a:srgbClr val="FFC000"/>
                </a:solidFill>
                <a:effectLst/>
                <a:latin typeface="GraphikCommercial"/>
              </a:rPr>
            </a:br>
            <a:endParaRPr lang="sk-SK" sz="3100" b="1" dirty="0">
              <a:solidFill>
                <a:srgbClr val="FFC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12EAF8-839B-0F0F-FAF4-3CB011E6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b="0" i="0" dirty="0">
              <a:solidFill>
                <a:srgbClr val="586C8F"/>
              </a:solidFill>
              <a:effectLst/>
              <a:latin typeface="GraphikCommercial"/>
            </a:endParaRPr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hlinkClick r:id="rId3"/>
            <a:extLst>
              <a:ext uri="{FF2B5EF4-FFF2-40B4-BE49-F238E27FC236}">
                <a16:creationId xmlns:a16="http://schemas.microsoft.com/office/drawing/2014/main" id="{E7903B24-7FC8-E35A-8AC4-1B476E1EA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4" t="14321" b="6667"/>
          <a:stretch/>
        </p:blipFill>
        <p:spPr>
          <a:xfrm>
            <a:off x="2388823" y="2456341"/>
            <a:ext cx="7414352" cy="33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8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2B673-B41B-4504-7726-74336FC6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Učebné obsahy pre výskumné skupiny</a:t>
            </a:r>
          </a:p>
        </p:txBody>
      </p:sp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43944BB9-926F-6C51-D8A9-18CFF4FA822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5277" t="23381" r="22316" b="10173"/>
          <a:stretch/>
        </p:blipFill>
        <p:spPr>
          <a:xfrm>
            <a:off x="1136797" y="2827706"/>
            <a:ext cx="4959203" cy="2559542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629E121-CAF0-B440-4C1F-EB923AAAB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85" t="23775" r="36295" b="15984"/>
          <a:stretch/>
        </p:blipFill>
        <p:spPr>
          <a:xfrm>
            <a:off x="7182998" y="2533878"/>
            <a:ext cx="3053422" cy="34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FE79D-7B4D-F572-2CEA-B6816936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Implementácia digitálnych obsahov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415D101-49BB-09FA-3B18-910568E9E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11883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512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1143</TotalTime>
  <Words>505</Words>
  <Application>Microsoft Office PowerPoint</Application>
  <PresentationFormat>Širokouhlá</PresentationFormat>
  <Paragraphs>92</Paragraphs>
  <Slides>26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4" baseType="lpstr">
      <vt:lpstr>Arial</vt:lpstr>
      <vt:lpstr>Calibri</vt:lpstr>
      <vt:lpstr>Garamond</vt:lpstr>
      <vt:lpstr>GraphikCommercial</vt:lpstr>
      <vt:lpstr>Source Sans Pro</vt:lpstr>
      <vt:lpstr>Times New Roman</vt:lpstr>
      <vt:lpstr>Wingdings</vt:lpstr>
      <vt:lpstr>Prírodný</vt:lpstr>
      <vt:lpstr>TVORBA A VYUŽITIE DIGITÁLNEHO UČEBNÉHO OBSAHU VO VYUČOVANÍ BIOLÓGIE </vt:lpstr>
      <vt:lpstr>Úvod</vt:lpstr>
      <vt:lpstr>Cieľ</vt:lpstr>
      <vt:lpstr>Metodika</vt:lpstr>
      <vt:lpstr>Výskumný nástroj</vt:lpstr>
      <vt:lpstr>Výskumný súbor</vt:lpstr>
      <vt:lpstr>Vytvorený digitálny učebný obsah https://zivot-vo-vode.webnode.sk </vt:lpstr>
      <vt:lpstr>Učebné obsahy pre výskumné skupiny</vt:lpstr>
      <vt:lpstr>Implementácia digitálnych obsahov</vt:lpstr>
      <vt:lpstr>Pretest</vt:lpstr>
      <vt:lpstr>Postest</vt:lpstr>
      <vt:lpstr>Komparácia výsledkov experimentálnej a kontrolnej skupiny v konkrétnej úlohe</vt:lpstr>
      <vt:lpstr>Prezentácia programu PowerPoint</vt:lpstr>
      <vt:lpstr>Prezentácia programu PowerPoint</vt:lpstr>
      <vt:lpstr>Diskusia</vt:lpstr>
      <vt:lpstr>Záver</vt:lpstr>
      <vt:lpstr>Ďakujem za pozornosť</vt:lpstr>
      <vt:lpstr>Materiály k otázkam</vt:lpstr>
      <vt:lpstr>Genially</vt:lpstr>
      <vt:lpstr>Prezentácia programu PowerPoint</vt:lpstr>
      <vt:lpstr>Prezentácia programu PowerPoint</vt:lpstr>
      <vt:lpstr>Prezentácia programu PowerPoint</vt:lpstr>
      <vt:lpstr>Prezentácia programu PowerPoint</vt:lpstr>
      <vt:lpstr>Ukážka</vt:lpstr>
      <vt:lpstr>Využitie  digitálneho obsahu a jeho zdielanie</vt:lpstr>
      <vt:lpstr>Vypracovala: Mgr. Mária Rečičárova Školský rok: 2022-2023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A VYUŽITIE DIGITÁLNEHO UČEBNÉHO OBSAHU VO VYUČOVANÍ BIOLÓGIE </dc:title>
  <dc:creator>Mária Rečičárová</dc:creator>
  <cp:lastModifiedBy>Mária Rečičárová</cp:lastModifiedBy>
  <cp:revision>13</cp:revision>
  <dcterms:created xsi:type="dcterms:W3CDTF">2023-08-12T15:13:43Z</dcterms:created>
  <dcterms:modified xsi:type="dcterms:W3CDTF">2023-08-18T11:41:39Z</dcterms:modified>
</cp:coreProperties>
</file>